
<file path=[Content_Types].xml><?xml version="1.0" encoding="utf-8"?>
<Types xmlns="http://schemas.openxmlformats.org/package/2006/content-types">
  <Override PartName="/_rels/.rels" ContentType="application/vnd.openxmlformats-package.relationships+xml"/>
  <Override PartName="/ppt/slides/_rels/slide10.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108.xml" ContentType="application/vnd.openxmlformats-officedocument.presentationml.slideLayout+xml"/>
  <Override PartName="/ppt/slideLayouts/slideLayout107.xml" ContentType="application/vnd.openxmlformats-officedocument.presentationml.slideLayout+xml"/>
  <Override PartName="/ppt/slideLayouts/slideLayout106.xml" ContentType="application/vnd.openxmlformats-officedocument.presentationml.slideLayout+xml"/>
  <Override PartName="/ppt/slideLayouts/slideLayout105.xml" ContentType="application/vnd.openxmlformats-officedocument.presentationml.slideLayout+xml"/>
  <Override PartName="/ppt/slideLayouts/slideLayout104.xml" ContentType="application/vnd.openxmlformats-officedocument.presentationml.slideLayout+xml"/>
  <Override PartName="/ppt/slideLayouts/slideLayout103.xml" ContentType="application/vnd.openxmlformats-officedocument.presentationml.slideLayout+xml"/>
  <Override PartName="/ppt/slideLayouts/slideLayout102.xml" ContentType="application/vnd.openxmlformats-officedocument.presentationml.slideLayout+xml"/>
  <Override PartName="/ppt/slideLayouts/slideLayout101.xml" ContentType="application/vnd.openxmlformats-officedocument.presentationml.slideLayout+xml"/>
  <Override PartName="/ppt/slideLayouts/slideLayout100.xml" ContentType="application/vnd.openxmlformats-officedocument.presentationml.slideLayout+xml"/>
  <Override PartName="/ppt/slideLayouts/slideLayout99.xml" ContentType="application/vnd.openxmlformats-officedocument.presentationml.slideLayout+xml"/>
  <Override PartName="/ppt/slideLayouts/slideLayout98.xml" ContentType="application/vnd.openxmlformats-officedocument.presentationml.slideLayout+xml"/>
  <Override PartName="/ppt/slideLayouts/slideLayout97.xml" ContentType="application/vnd.openxmlformats-officedocument.presentationml.slideLayout+xml"/>
  <Override PartName="/ppt/slideLayouts/slideLayout46.xml" ContentType="application/vnd.openxmlformats-officedocument.presentationml.slideLayout+xml"/>
  <Override PartName="/ppt/slideLayouts/slideLayout5.xml" ContentType="application/vnd.openxmlformats-officedocument.presentationml.slideLayout+xml"/>
  <Override PartName="/ppt/slideLayouts/slideLayout45.xml" ContentType="application/vnd.openxmlformats-officedocument.presentationml.slideLayout+xml"/>
  <Override PartName="/ppt/slideLayouts/slideLayout4.xml" ContentType="application/vnd.openxmlformats-officedocument.presentationml.slideLayout+xml"/>
  <Override PartName="/ppt/slideLayouts/slideLayout44.xml" ContentType="application/vnd.openxmlformats-officedocument.presentationml.slideLayout+xml"/>
  <Override PartName="/ppt/slideLayouts/slideLayout43.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89.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79.xml" ContentType="application/vnd.openxmlformats-officedocument.presentationml.slideLayout+xml"/>
  <Override PartName="/ppt/slideLayouts/slideLayout10.xml" ContentType="application/vnd.openxmlformats-officedocument.presentationml.slideLayout+xml"/>
  <Override PartName="/ppt/slideLayouts/slideLayout69.xml" ContentType="application/vnd.openxmlformats-officedocument.presentationml.slideLayout+xml"/>
  <Override PartName="/ppt/slideLayouts/slideLayout8.xml" ContentType="application/vnd.openxmlformats-officedocument.presentationml.slideLayout+xml"/>
  <Override PartName="/ppt/slideLayouts/slideLayout49.xml" ContentType="application/vnd.openxmlformats-officedocument.presentationml.slideLayout+xml"/>
  <Override PartName="/ppt/slideLayouts/slideLayout17.xml" ContentType="application/vnd.openxmlformats-officedocument.presentationml.slideLayout+xml"/>
  <Override PartName="/ppt/slideLayouts/slideLayout92.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93.xml" ContentType="application/vnd.openxmlformats-officedocument.presentationml.slideLayout+xml"/>
  <Override PartName="/ppt/slideLayouts/slideLayout19.xml" ContentType="application/vnd.openxmlformats-officedocument.presentationml.slideLayout+xml"/>
  <Override PartName="/ppt/slideLayouts/slideLayout94.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47.xml" ContentType="application/vnd.openxmlformats-officedocument.presentationml.slideLayout+xml"/>
  <Override PartName="/ppt/slideLayouts/slideLayout15.xml" ContentType="application/vnd.openxmlformats-officedocument.presentationml.slideLayout+xml"/>
  <Override PartName="/ppt/slideLayouts/slideLayout90.xml" ContentType="application/vnd.openxmlformats-officedocument.presentationml.slideLayout+xml"/>
  <Override PartName="/ppt/slideLayouts/slideLayout7.xml" ContentType="application/vnd.openxmlformats-officedocument.presentationml.slideLayout+xml"/>
  <Override PartName="/ppt/slideLayouts/slideLayout48.xml" ContentType="application/vnd.openxmlformats-officedocument.presentationml.slideLayout+xml"/>
  <Override PartName="/ppt/slideLayouts/slideLayout16.xml" ContentType="application/vnd.openxmlformats-officedocument.presentationml.slideLayout+xml"/>
  <Override PartName="/ppt/slideLayouts/slideLayout91.xml" ContentType="application/vnd.openxmlformats-officedocument.presentationml.slideLayout+xml"/>
  <Override PartName="/ppt/slideLayouts/slideLayout22.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1.xml" ContentType="application/vnd.openxmlformats-officedocument.presentationml.slideLayout+xml"/>
  <Override PartName="/ppt/slideLayouts/slideLayout57.xml" ContentType="application/vnd.openxmlformats-officedocument.presentationml.slideLayout+xml"/>
  <Override PartName="/ppt/slideLayouts/slideLayout2.xml" ContentType="application/vnd.openxmlformats-officedocument.presentationml.slideLayout+xml"/>
  <Override PartName="/ppt/slideLayouts/slideLayout58.xml" ContentType="application/vnd.openxmlformats-officedocument.presentationml.slideLayout+xml"/>
  <Override PartName="/ppt/slideLayouts/slideLayout3.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80.xml" ContentType="application/vnd.openxmlformats-officedocument.presentationml.slideLayout+xml"/>
  <Override PartName="/ppt/slideLayouts/_rels/slideLayout107.xml.rels" ContentType="application/vnd.openxmlformats-package.relationships+xml"/>
  <Override PartName="/ppt/slideLayouts/_rels/slideLayout106.xml.rels" ContentType="application/vnd.openxmlformats-package.relationships+xml"/>
  <Override PartName="/ppt/slideLayouts/_rels/slideLayout46.xml.rels" ContentType="application/vnd.openxmlformats-package.relationships+xml"/>
  <Override PartName="/ppt/slideLayouts/_rels/slideLayout97.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95.xml.rels" ContentType="application/vnd.openxmlformats-package.relationships+xml"/>
  <Override PartName="/ppt/slideLayouts/_rels/slideLayout36.xml.rels" ContentType="application/vnd.openxmlformats-package.relationships+xml"/>
  <Override PartName="/ppt/slideLayouts/_rels/slideLayout94.xml.rels" ContentType="application/vnd.openxmlformats-package.relationships+xml"/>
  <Override PartName="/ppt/slideLayouts/_rels/slideLayout35.xml.rels" ContentType="application/vnd.openxmlformats-package.relationships+xml"/>
  <Override PartName="/ppt/slideLayouts/_rels/slideLayout93.xml.rels" ContentType="application/vnd.openxmlformats-package.relationships+xml"/>
  <Override PartName="/ppt/slideLayouts/_rels/slideLayout45.xml.rels" ContentType="application/vnd.openxmlformats-package.relationships+xml"/>
  <Override PartName="/ppt/slideLayouts/_rels/slideLayout108.xml.rels" ContentType="application/vnd.openxmlformats-package.relationships+xml"/>
  <Override PartName="/ppt/slideLayouts/_rels/slideLayout77.xml.rels" ContentType="application/vnd.openxmlformats-package.relationships+xml"/>
  <Override PartName="/ppt/slideLayouts/_rels/slideLayout34.xml.rels" ContentType="application/vnd.openxmlformats-package.relationships+xml"/>
  <Override PartName="/ppt/slideLayouts/_rels/slideLayout92.xml.rels" ContentType="application/vnd.openxmlformats-package.relationships+xml"/>
  <Override PartName="/ppt/slideLayouts/_rels/slideLayout10.xml.rels" ContentType="application/vnd.openxmlformats-package.relationships+xml"/>
  <Override PartName="/ppt/slideLayouts/_rels/slideLayout58.xml.rels" ContentType="application/vnd.openxmlformats-package.relationships+xml"/>
  <Override PartName="/ppt/slideLayouts/_rels/slideLayout39.xml.rels" ContentType="application/vnd.openxmlformats-package.relationships+xml"/>
  <Override PartName="/ppt/slideLayouts/_rels/slideLayout20.xml.rels" ContentType="application/vnd.openxmlformats-package.relationships+xml"/>
  <Override PartName="/ppt/slideLayouts/_rels/slideLayout82.xml.rels" ContentType="application/vnd.openxmlformats-package.relationships+xml"/>
  <Override PartName="/ppt/slideLayouts/_rels/slideLayout81.xml.rels" ContentType="application/vnd.openxmlformats-package.relationships+xml"/>
  <Override PartName="/ppt/slideLayouts/_rels/slideLayout17.xml.rels" ContentType="application/vnd.openxmlformats-package.relationships+xml"/>
  <Override PartName="/ppt/slideLayouts/_rels/slideLayout44.xml.rels" ContentType="application/vnd.openxmlformats-package.relationships+xml"/>
  <Override PartName="/ppt/slideLayouts/_rels/slideLayout91.xml.rels" ContentType="application/vnd.openxmlformats-package.relationships+xml"/>
  <Override PartName="/ppt/slideLayouts/_rels/slideLayout9.xml.rels" ContentType="application/vnd.openxmlformats-package.relationships+xml"/>
  <Override PartName="/ppt/slideLayouts/_rels/slideLayout54.xml.rels" ContentType="application/vnd.openxmlformats-package.relationships+xml"/>
  <Override PartName="/ppt/slideLayouts/_rels/slideLayout23.xml.rels" ContentType="application/vnd.openxmlformats-package.relationships+xml"/>
  <Override PartName="/ppt/slideLayouts/_rels/slideLayout2.xml.rels" ContentType="application/vnd.openxmlformats-package.relationships+xml"/>
  <Override PartName="/ppt/slideLayouts/_rels/slideLayout66.xml.rels" ContentType="application/vnd.openxmlformats-package.relationships+xml"/>
  <Override PartName="/ppt/slideLayouts/_rels/slideLayout43.xml.rels" ContentType="application/vnd.openxmlformats-package.relationships+xml"/>
  <Override PartName="/ppt/slideLayouts/_rels/slideLayout29.xml.rels" ContentType="application/vnd.openxmlformats-package.relationships+xml"/>
  <Override PartName="/ppt/slideLayouts/_rels/slideLayout8.xml.rels" ContentType="application/vnd.openxmlformats-package.relationships+xml"/>
  <Override PartName="/ppt/slideLayouts/_rels/slideLayout53.xml.rels" ContentType="application/vnd.openxmlformats-package.relationships+xml"/>
  <Override PartName="/ppt/slideLayouts/_rels/slideLayout65.xml.rels" ContentType="application/vnd.openxmlformats-package.relationships+xml"/>
  <Override PartName="/ppt/slideLayouts/_rels/slideLayout99.xml.rels" ContentType="application/vnd.openxmlformats-package.relationships+xml"/>
  <Override PartName="/ppt/slideLayouts/_rels/slideLayout4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52.xml.rels" ContentType="application/vnd.openxmlformats-package.relationships+xml"/>
  <Override PartName="/ppt/slideLayouts/_rels/slideLayout98.xml.rels" ContentType="application/vnd.openxmlformats-package.relationships+xml"/>
  <Override PartName="/ppt/slideLayouts/_rels/slideLayout41.xml.rels" ContentType="application/vnd.openxmlformats-package.relationships+xml"/>
  <Override PartName="/ppt/slideLayouts/_rels/slideLayout26.xml.rels" ContentType="application/vnd.openxmlformats-package.relationships+xml"/>
  <Override PartName="/ppt/slideLayouts/_rels/slideLayout5.xml.rels" ContentType="application/vnd.openxmlformats-package.relationships+xml"/>
  <Override PartName="/ppt/slideLayouts/_rels/slideLayout50.xml.rels" ContentType="application/vnd.openxmlformats-package.relationships+xml"/>
  <Override PartName="/ppt/slideLayouts/_rels/slideLayout24.xml.rels" ContentType="application/vnd.openxmlformats-package.relationships+xml"/>
  <Override PartName="/ppt/slideLayouts/_rels/slideLayout3.xml.rels" ContentType="application/vnd.openxmlformats-package.relationships+xml"/>
  <Override PartName="/ppt/slideLayouts/_rels/slideLayout67.xml.rels" ContentType="application/vnd.openxmlformats-package.relationships+xml"/>
  <Override PartName="/ppt/slideLayouts/_rels/slideLayout25.xml.rels" ContentType="application/vnd.openxmlformats-package.relationships+xml"/>
  <Override PartName="/ppt/slideLayouts/_rels/slideLayout4.xml.rels" ContentType="application/vnd.openxmlformats-package.relationships+xml"/>
  <Override PartName="/ppt/slideLayouts/_rels/slideLayout68.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33.xml.rels" ContentType="application/vnd.openxmlformats-package.relationships+xml"/>
  <Override PartName="/ppt/slideLayouts/_rels/slideLayout19.xml.rels" ContentType="application/vnd.openxmlformats-package.relationships+xml"/>
  <Override PartName="/ppt/slideLayouts/_rels/slideLayout90.xml.rels" ContentType="application/vnd.openxmlformats-package.relationships+xml"/>
  <Override PartName="/ppt/slideLayouts/_rels/slideLayout6.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xml.rels" ContentType="application/vnd.openxmlformats-package.relationships+xml"/>
  <Override PartName="/ppt/slideLayouts/_rels/slideLayout22.xml.rels" ContentType="application/vnd.openxmlformats-package.relationships+xml"/>
  <Override PartName="/ppt/slideLayouts/_rels/slideLayout80.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64.xml.rels" ContentType="application/vnd.openxmlformats-package.relationships+xml"/>
  <Override PartName="/ppt/slideLayouts/_rels/slideLayout21.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slideLayouts/_rels/slideLayout49.xml.rels" ContentType="application/vnd.openxmlformats-package.relationships+xml"/>
  <Override PartName="/ppt/slideLayouts/_rels/slideLayout51.xml.rels" ContentType="application/vnd.openxmlformats-package.relationships+xml"/>
  <Override PartName="/ppt/slideLayouts/_rels/slideLayout69.xml.rels" ContentType="application/vnd.openxmlformats-package.relationships+xml"/>
  <Override PartName="/ppt/slideLayouts/_rels/slideLayout83.xml.rels" ContentType="application/vnd.openxmlformats-package.relationships+xml"/>
  <Override PartName="/ppt/slideLayouts/_rels/slideLayout100.xml.rels" ContentType="application/vnd.openxmlformats-package.relationships+xml"/>
  <Override PartName="/ppt/slideLayouts/_rels/slideLayout55.xml.rels" ContentType="application/vnd.openxmlformats-package.relationships+xml"/>
  <Override PartName="/ppt/slideLayouts/_rels/slideLayout101.xml.rels" ContentType="application/vnd.openxmlformats-package.relationships+xml"/>
  <Override PartName="/ppt/slideLayouts/_rels/slideLayout56.xml.rels" ContentType="application/vnd.openxmlformats-package.relationships+xml"/>
  <Override PartName="/ppt/slideLayouts/_rels/slideLayout70.xml.rels" ContentType="application/vnd.openxmlformats-package.relationships+xml"/>
  <Override PartName="/ppt/slideLayouts/_rels/slideLayout59.xml.rels" ContentType="application/vnd.openxmlformats-package.relationships+xml"/>
  <Override PartName="/ppt/slideLayouts/_rels/slideLayout60.xml.rels" ContentType="application/vnd.openxmlformats-package.relationships+xml"/>
  <Override PartName="/ppt/slideLayouts/_rels/slideLayout79.xml.rels" ContentType="application/vnd.openxmlformats-package.relationships+xml"/>
  <Override PartName="/ppt/slideLayouts/_rels/slideLayout61.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102.xml.rels" ContentType="application/vnd.openxmlformats-package.relationships+xml"/>
  <Override PartName="/ppt/slideLayouts/_rels/slideLayout57.xml.rels" ContentType="application/vnd.openxmlformats-package.relationships+xml"/>
  <Override PartName="/ppt/slideLayouts/_rels/slideLayout71.xml.rels" ContentType="application/vnd.openxmlformats-package.relationships+xml"/>
  <Override PartName="/ppt/slideLayouts/_rels/slideLayout103.xml.rels" ContentType="application/vnd.openxmlformats-package.relationships+xml"/>
  <Override PartName="/ppt/slideLayouts/_rels/slideLayout72.xml.rels" ContentType="application/vnd.openxmlformats-package.relationships+xml"/>
  <Override PartName="/ppt/slideLayouts/_rels/slideLayout104.xml.rels" ContentType="application/vnd.openxmlformats-package.relationships+xml"/>
  <Override PartName="/ppt/slideLayouts/_rels/slideLayout73.xml.rels" ContentType="application/vnd.openxmlformats-package.relationships+xml"/>
  <Override PartName="/ppt/slideLayouts/_rels/slideLayout105.xml.rels" ContentType="application/vnd.openxmlformats-package.relationships+xml"/>
  <Override PartName="/ppt/slideLayouts/_rels/slideLayout74.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_rels/slideLayout78.xml.rels" ContentType="application/vnd.openxmlformats-package.relationships+xml"/>
  <Override PartName="/ppt/slideLayouts/_rels/slideLayout84.xml.rels" ContentType="application/vnd.openxmlformats-package.relationships+xml"/>
  <Override PartName="/ppt/slideLayouts/_rels/slideLayout85.xml.rels" ContentType="application/vnd.openxmlformats-package.relationships+xml"/>
  <Override PartName="/ppt/slideLayouts/_rels/slideLayout86.xml.rels" ContentType="application/vnd.openxmlformats-package.relationships+xml"/>
  <Override PartName="/ppt/slideLayouts/_rels/slideLayout30.xml.rels" ContentType="application/vnd.openxmlformats-package.relationships+xml"/>
  <Override PartName="/ppt/slideLayouts/_rels/slideLayout87.xml.rels" ContentType="application/vnd.openxmlformats-package.relationships+xml"/>
  <Override PartName="/ppt/slideLayouts/_rels/slideLayout31.xml.rels" ContentType="application/vnd.openxmlformats-package.relationships+xml"/>
  <Override PartName="/ppt/slideLayouts/_rels/slideLayout88.xml.rels" ContentType="application/vnd.openxmlformats-package.relationships+xml"/>
  <Override PartName="/ppt/slideLayouts/_rels/slideLayout32.xml.rels" ContentType="application/vnd.openxmlformats-package.relationships+xml"/>
  <Override PartName="/ppt/slideLayouts/_rels/slideLayout89.xml.rels" ContentType="application/vnd.openxmlformats-package.relationships+xml"/>
  <Override PartName="/ppt/slideLayouts/_rels/slideLayout96.xml.rels" ContentType="application/vnd.openxmlformats-package.relationships+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presentation.xml" ContentType="application/vnd.openxmlformats-officedocument.presentationml.presentation.main+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5.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_rels/presentation.xml.rels" ContentType="application/vnd.openxmlformats-package.relationships+xml"/>
  <Override PartName="/ppt/media/image20.png" ContentType="image/png"/>
  <Override PartName="/ppt/media/image21.png" ContentType="image/png"/>
  <Override PartName="/ppt/media/image19.jpeg" ContentType="image/jpeg"/>
  <Override PartName="/ppt/media/image18.png" ContentType="image/png"/>
  <Override PartName="/ppt/media/image17.png" ContentType="image/png"/>
  <Override PartName="/ppt/media/image16.png" ContentType="image/png"/>
  <Override PartName="/ppt/media/image15.png" ContentType="image/png"/>
  <Override PartName="/ppt/media/image14.png" ContentType="image/png"/>
  <Override PartName="/ppt/media/image13.png" ContentType="image/png"/>
  <Override PartName="/ppt/media/image12.png" ContentType="image/png"/>
  <Override PartName="/ppt/media/image4.png" ContentType="image/png"/>
  <Override PartName="/ppt/media/image2.png" ContentType="image/png"/>
  <Override PartName="/ppt/media/image3.png" ContentType="image/png"/>
  <Override PartName="/ppt/media/image11.png" ContentType="image/png"/>
  <Override PartName="/ppt/media/image1.jpeg" ContentType="image/jpeg"/>
  <Override PartName="/ppt/media/image22.jpeg" ContentType="image/jpeg"/>
  <Override PartName="/ppt/media/image6.png" ContentType="image/png"/>
  <Override PartName="/ppt/media/image5.png" ContentType="image/png"/>
  <Override PartName="/ppt/media/image7.png" ContentType="image/png"/>
  <Override PartName="/ppt/media/image8.png" ContentType="image/png"/>
  <Override PartName="/ppt/media/image10.png" ContentType="image/png"/>
  <Override PartName="/ppt/media/image9.png" ContentType="image/png"/>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Lst>
  <p:sldIdLst>
    <p:sldId id="256" r:id="rId11"/>
    <p:sldId id="257" r:id="rId12"/>
    <p:sldId id="258" r:id="rId13"/>
    <p:sldId id="259" r:id="rId14"/>
    <p:sldId id="260" r:id="rId15"/>
    <p:sldId id="261" r:id="rId16"/>
    <p:sldId id="262" r:id="rId17"/>
    <p:sldId id="263" r:id="rId18"/>
    <p:sldId id="264" r:id="rId19"/>
    <p:sldId id="265" r:id="rId20"/>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0.png"/><Relationship Id="rId3" Type="http://schemas.openxmlformats.org/officeDocument/2006/relationships/image" Target="../media/image21.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5.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8.png"/><Relationship Id="rId3" Type="http://schemas.openxmlformats.org/officeDocument/2006/relationships/image" Target="../media/image9.png"/>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1.png"/><Relationship Id="rId3" Type="http://schemas.openxmlformats.org/officeDocument/2006/relationships/image" Target="../media/image12.png"/>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15.png"/><Relationship Id="rId3" Type="http://schemas.openxmlformats.org/officeDocument/2006/relationships/image" Target="../media/image16.png"/>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17.png"/><Relationship Id="rId3" Type="http://schemas.openxmlformats.org/officeDocument/2006/relationships/image" Target="../media/image18.png"/>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2" name="PlaceHolder 2"/>
          <p:cNvSpPr>
            <a:spLocks noGrp="1"/>
          </p:cNvSpPr>
          <p:nvPr>
            <p:ph type="body"/>
          </p:nvPr>
        </p:nvSpPr>
        <p:spPr>
          <a:xfrm>
            <a:off x="457200" y="120348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3" name="PlaceHolder 3"/>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60"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61" name="PlaceHolder 3"/>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62"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63" name="PlaceHolder 1"/>
          <p:cNvSpPr>
            <a:spLocks noGrp="1"/>
          </p:cNvSpPr>
          <p:nvPr>
            <p:ph type="subTitle"/>
          </p:nvPr>
        </p:nvSpPr>
        <p:spPr>
          <a:xfrm>
            <a:off x="729360" y="1322280"/>
            <a:ext cx="7687800" cy="77158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6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65"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66" name="PlaceHolder 3"/>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67" name="PlaceHolder 4"/>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68"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69"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70"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71"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72"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73"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74"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75" name="PlaceHolder 4"/>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76"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77" name="PlaceHolder 2"/>
          <p:cNvSpPr>
            <a:spLocks noGrp="1"/>
          </p:cNvSpPr>
          <p:nvPr>
            <p:ph type="body"/>
          </p:nvPr>
        </p:nvSpPr>
        <p:spPr>
          <a:xfrm>
            <a:off x="457200" y="120348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78" name="PlaceHolder 3"/>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80"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81"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82"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83" name="PlaceHolder 5"/>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8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85"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86" name="PlaceHolder 3"/>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387" name="" descr=""/>
          <p:cNvPicPr/>
          <p:nvPr/>
        </p:nvPicPr>
        <p:blipFill>
          <a:blip r:embed="rId2"/>
          <a:stretch/>
        </p:blipFill>
        <p:spPr>
          <a:xfrm>
            <a:off x="2702160" y="1203480"/>
            <a:ext cx="3738600" cy="2982960"/>
          </a:xfrm>
          <a:prstGeom prst="rect">
            <a:avLst/>
          </a:prstGeom>
          <a:ln>
            <a:noFill/>
          </a:ln>
        </p:spPr>
      </p:pic>
      <p:pic>
        <p:nvPicPr>
          <p:cNvPr id="388" name="" descr=""/>
          <p:cNvPicPr/>
          <p:nvPr/>
        </p:nvPicPr>
        <p:blipFill>
          <a:blip r:embed="rId3"/>
          <a:stretch/>
        </p:blipFill>
        <p:spPr>
          <a:xfrm>
            <a:off x="2702160" y="1203480"/>
            <a:ext cx="3738600" cy="2982960"/>
          </a:xfrm>
          <a:prstGeom prst="rect">
            <a:avLst/>
          </a:prstGeom>
          <a:ln>
            <a:noFill/>
          </a:ln>
        </p:spPr>
      </p:pic>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5"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6"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7"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8" name="PlaceHolder 5"/>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40"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41" name="PlaceHolder 3"/>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42" name="" descr=""/>
          <p:cNvPicPr/>
          <p:nvPr/>
        </p:nvPicPr>
        <p:blipFill>
          <a:blip r:embed="rId2"/>
          <a:stretch/>
        </p:blipFill>
        <p:spPr>
          <a:xfrm>
            <a:off x="2702160" y="1203480"/>
            <a:ext cx="3738600" cy="2982960"/>
          </a:xfrm>
          <a:prstGeom prst="rect">
            <a:avLst/>
          </a:prstGeom>
          <a:ln>
            <a:noFill/>
          </a:ln>
        </p:spPr>
      </p:pic>
      <p:pic>
        <p:nvPicPr>
          <p:cNvPr id="43" name="" descr=""/>
          <p:cNvPicPr/>
          <p:nvPr/>
        </p:nvPicPr>
        <p:blipFill>
          <a:blip r:embed="rId3"/>
          <a:stretch/>
        </p:blipFill>
        <p:spPr>
          <a:xfrm>
            <a:off x="2702160" y="1203480"/>
            <a:ext cx="3738600" cy="298296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51"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53"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55"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56" name="PlaceHolder 3"/>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729360" y="1322280"/>
            <a:ext cx="7687800" cy="77158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60"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61" name="PlaceHolder 3"/>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62" name="PlaceHolder 4"/>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1"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64"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65"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66"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68"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69"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70" name="PlaceHolder 4"/>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72" name="PlaceHolder 2"/>
          <p:cNvSpPr>
            <a:spLocks noGrp="1"/>
          </p:cNvSpPr>
          <p:nvPr>
            <p:ph type="body"/>
          </p:nvPr>
        </p:nvSpPr>
        <p:spPr>
          <a:xfrm>
            <a:off x="457200" y="120348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73" name="PlaceHolder 3"/>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75"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76"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77"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78" name="PlaceHolder 5"/>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80"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81" name="PlaceHolder 3"/>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82" name="" descr=""/>
          <p:cNvPicPr/>
          <p:nvPr/>
        </p:nvPicPr>
        <p:blipFill>
          <a:blip r:embed="rId2"/>
          <a:stretch/>
        </p:blipFill>
        <p:spPr>
          <a:xfrm>
            <a:off x="2702160" y="1203480"/>
            <a:ext cx="3738600" cy="2982960"/>
          </a:xfrm>
          <a:prstGeom prst="rect">
            <a:avLst/>
          </a:prstGeom>
          <a:ln>
            <a:noFill/>
          </a:ln>
        </p:spPr>
      </p:pic>
      <p:pic>
        <p:nvPicPr>
          <p:cNvPr id="83" name="" descr=""/>
          <p:cNvPicPr/>
          <p:nvPr/>
        </p:nvPicPr>
        <p:blipFill>
          <a:blip r:embed="rId3"/>
          <a:stretch/>
        </p:blipFill>
        <p:spPr>
          <a:xfrm>
            <a:off x="2702160" y="1203480"/>
            <a:ext cx="3738600" cy="2982960"/>
          </a:xfrm>
          <a:prstGeom prst="rect">
            <a:avLst/>
          </a:prstGeom>
          <a:ln>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95"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97"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99"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00" name="PlaceHolder 3"/>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3"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729360" y="1322280"/>
            <a:ext cx="7687800" cy="77158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04"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05" name="PlaceHolder 3"/>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06" name="PlaceHolder 4"/>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08"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09"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10"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12"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13"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14" name="PlaceHolder 4"/>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16" name="PlaceHolder 2"/>
          <p:cNvSpPr>
            <a:spLocks noGrp="1"/>
          </p:cNvSpPr>
          <p:nvPr>
            <p:ph type="body"/>
          </p:nvPr>
        </p:nvSpPr>
        <p:spPr>
          <a:xfrm>
            <a:off x="457200" y="120348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17" name="PlaceHolder 3"/>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19"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20"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21"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22" name="PlaceHolder 5"/>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24"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25" name="PlaceHolder 3"/>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126" name="" descr=""/>
          <p:cNvPicPr/>
          <p:nvPr/>
        </p:nvPicPr>
        <p:blipFill>
          <a:blip r:embed="rId2"/>
          <a:stretch/>
        </p:blipFill>
        <p:spPr>
          <a:xfrm>
            <a:off x="2702160" y="1203480"/>
            <a:ext cx="3738600" cy="2982960"/>
          </a:xfrm>
          <a:prstGeom prst="rect">
            <a:avLst/>
          </a:prstGeom>
          <a:ln>
            <a:noFill/>
          </a:ln>
        </p:spPr>
      </p:pic>
      <p:pic>
        <p:nvPicPr>
          <p:cNvPr id="127" name="" descr=""/>
          <p:cNvPicPr/>
          <p:nvPr/>
        </p:nvPicPr>
        <p:blipFill>
          <a:blip r:embed="rId3"/>
          <a:stretch/>
        </p:blipFill>
        <p:spPr>
          <a:xfrm>
            <a:off x="2702160" y="1203480"/>
            <a:ext cx="3738600" cy="2982960"/>
          </a:xfrm>
          <a:prstGeom prst="rect">
            <a:avLst/>
          </a:prstGeom>
          <a:ln>
            <a:noFill/>
          </a:ln>
        </p:spPr>
      </p:pic>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38"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40"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5"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6" name="PlaceHolder 3"/>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42"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43" name="PlaceHolder 3"/>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5" name="PlaceHolder 1"/>
          <p:cNvSpPr>
            <a:spLocks noGrp="1"/>
          </p:cNvSpPr>
          <p:nvPr>
            <p:ph type="subTitle"/>
          </p:nvPr>
        </p:nvSpPr>
        <p:spPr>
          <a:xfrm>
            <a:off x="729360" y="1322280"/>
            <a:ext cx="7687800" cy="77158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47"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48" name="PlaceHolder 3"/>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49" name="PlaceHolder 4"/>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51"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52"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53"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55"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56"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57" name="PlaceHolder 4"/>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59" name="PlaceHolder 2"/>
          <p:cNvSpPr>
            <a:spLocks noGrp="1"/>
          </p:cNvSpPr>
          <p:nvPr>
            <p:ph type="body"/>
          </p:nvPr>
        </p:nvSpPr>
        <p:spPr>
          <a:xfrm>
            <a:off x="457200" y="120348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60" name="PlaceHolder 3"/>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62"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63"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64"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65" name="PlaceHolder 5"/>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67"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68" name="PlaceHolder 3"/>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169" name="" descr=""/>
          <p:cNvPicPr/>
          <p:nvPr/>
        </p:nvPicPr>
        <p:blipFill>
          <a:blip r:embed="rId2"/>
          <a:stretch/>
        </p:blipFill>
        <p:spPr>
          <a:xfrm>
            <a:off x="2702160" y="1203480"/>
            <a:ext cx="3738600" cy="2982960"/>
          </a:xfrm>
          <a:prstGeom prst="rect">
            <a:avLst/>
          </a:prstGeom>
          <a:ln>
            <a:noFill/>
          </a:ln>
        </p:spPr>
      </p:pic>
      <p:pic>
        <p:nvPicPr>
          <p:cNvPr id="170" name="" descr=""/>
          <p:cNvPicPr/>
          <p:nvPr/>
        </p:nvPicPr>
        <p:blipFill>
          <a:blip r:embed="rId3"/>
          <a:stretch/>
        </p:blipFill>
        <p:spPr>
          <a:xfrm>
            <a:off x="2702160" y="1203480"/>
            <a:ext cx="3738600" cy="2982960"/>
          </a:xfrm>
          <a:prstGeom prst="rect">
            <a:avLst/>
          </a:prstGeom>
          <a:ln>
            <a:noFill/>
          </a:ln>
        </p:spPr>
      </p:pic>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0"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81"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83"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85"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86" name="PlaceHolder 3"/>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8" name="PlaceHolder 1"/>
          <p:cNvSpPr>
            <a:spLocks noGrp="1"/>
          </p:cNvSpPr>
          <p:nvPr>
            <p:ph type="subTitle"/>
          </p:nvPr>
        </p:nvSpPr>
        <p:spPr>
          <a:xfrm>
            <a:off x="729360" y="1322280"/>
            <a:ext cx="7687800" cy="77158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90"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91" name="PlaceHolder 3"/>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92" name="PlaceHolder 4"/>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94"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95"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96"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98"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99"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00" name="PlaceHolder 4"/>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02" name="PlaceHolder 2"/>
          <p:cNvSpPr>
            <a:spLocks noGrp="1"/>
          </p:cNvSpPr>
          <p:nvPr>
            <p:ph type="body"/>
          </p:nvPr>
        </p:nvSpPr>
        <p:spPr>
          <a:xfrm>
            <a:off x="457200" y="120348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03" name="PlaceHolder 3"/>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05"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06"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07"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08" name="PlaceHolder 5"/>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 name="PlaceHolder 1"/>
          <p:cNvSpPr>
            <a:spLocks noGrp="1"/>
          </p:cNvSpPr>
          <p:nvPr>
            <p:ph type="subTitle"/>
          </p:nvPr>
        </p:nvSpPr>
        <p:spPr>
          <a:xfrm>
            <a:off x="729360" y="1322280"/>
            <a:ext cx="7687800" cy="77158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10"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11" name="PlaceHolder 3"/>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212" name="" descr=""/>
          <p:cNvPicPr/>
          <p:nvPr/>
        </p:nvPicPr>
        <p:blipFill>
          <a:blip r:embed="rId2"/>
          <a:stretch/>
        </p:blipFill>
        <p:spPr>
          <a:xfrm>
            <a:off x="2702160" y="1203480"/>
            <a:ext cx="3738600" cy="2982960"/>
          </a:xfrm>
          <a:prstGeom prst="rect">
            <a:avLst/>
          </a:prstGeom>
          <a:ln>
            <a:noFill/>
          </a:ln>
        </p:spPr>
      </p:pic>
      <p:pic>
        <p:nvPicPr>
          <p:cNvPr id="213" name="" descr=""/>
          <p:cNvPicPr/>
          <p:nvPr/>
        </p:nvPicPr>
        <p:blipFill>
          <a:blip r:embed="rId3"/>
          <a:stretch/>
        </p:blipFill>
        <p:spPr>
          <a:xfrm>
            <a:off x="2702160" y="1203480"/>
            <a:ext cx="3738600" cy="2982960"/>
          </a:xfrm>
          <a:prstGeom prst="rect">
            <a:avLst/>
          </a:prstGeom>
          <a:ln>
            <a:noFill/>
          </a:ln>
        </p:spPr>
      </p:pic>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2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25"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6"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27"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28"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29"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30" name="PlaceHolder 3"/>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1"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2" name="PlaceHolder 1"/>
          <p:cNvSpPr>
            <a:spLocks noGrp="1"/>
          </p:cNvSpPr>
          <p:nvPr>
            <p:ph type="subTitle"/>
          </p:nvPr>
        </p:nvSpPr>
        <p:spPr>
          <a:xfrm>
            <a:off x="729360" y="1322280"/>
            <a:ext cx="7687800" cy="77158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3"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34"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35" name="PlaceHolder 3"/>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36" name="PlaceHolder 4"/>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38"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39"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40"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42"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43"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44" name="PlaceHolder 4"/>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0"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1" name="PlaceHolder 3"/>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2" name="PlaceHolder 4"/>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5"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46" name="PlaceHolder 2"/>
          <p:cNvSpPr>
            <a:spLocks noGrp="1"/>
          </p:cNvSpPr>
          <p:nvPr>
            <p:ph type="body"/>
          </p:nvPr>
        </p:nvSpPr>
        <p:spPr>
          <a:xfrm>
            <a:off x="457200" y="120348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47" name="PlaceHolder 3"/>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49"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50"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51"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52" name="PlaceHolder 5"/>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54"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55" name="PlaceHolder 3"/>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256" name="" descr=""/>
          <p:cNvPicPr/>
          <p:nvPr/>
        </p:nvPicPr>
        <p:blipFill>
          <a:blip r:embed="rId2"/>
          <a:stretch/>
        </p:blipFill>
        <p:spPr>
          <a:xfrm>
            <a:off x="2702160" y="1203480"/>
            <a:ext cx="3738600" cy="2982960"/>
          </a:xfrm>
          <a:prstGeom prst="rect">
            <a:avLst/>
          </a:prstGeom>
          <a:ln>
            <a:noFill/>
          </a:ln>
        </p:spPr>
      </p:pic>
      <p:pic>
        <p:nvPicPr>
          <p:cNvPr id="257" name="" descr=""/>
          <p:cNvPicPr/>
          <p:nvPr/>
        </p:nvPicPr>
        <p:blipFill>
          <a:blip r:embed="rId3"/>
          <a:stretch/>
        </p:blipFill>
        <p:spPr>
          <a:xfrm>
            <a:off x="2702160" y="1203480"/>
            <a:ext cx="3738600" cy="2982960"/>
          </a:xfrm>
          <a:prstGeom prst="rect">
            <a:avLst/>
          </a:prstGeom>
          <a:ln>
            <a:noFill/>
          </a:ln>
        </p:spPr>
      </p:pic>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66"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67"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68"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69"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70"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71"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72" name="PlaceHolder 3"/>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73"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4" name="PlaceHolder 1"/>
          <p:cNvSpPr>
            <a:spLocks noGrp="1"/>
          </p:cNvSpPr>
          <p:nvPr>
            <p:ph type="subTitle"/>
          </p:nvPr>
        </p:nvSpPr>
        <p:spPr>
          <a:xfrm>
            <a:off x="729360" y="1322280"/>
            <a:ext cx="7687800" cy="77158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75"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76"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77" name="PlaceHolder 3"/>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78" name="PlaceHolder 4"/>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4"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5"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6"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80"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81"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82"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84"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85"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86" name="PlaceHolder 4"/>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88" name="PlaceHolder 2"/>
          <p:cNvSpPr>
            <a:spLocks noGrp="1"/>
          </p:cNvSpPr>
          <p:nvPr>
            <p:ph type="body"/>
          </p:nvPr>
        </p:nvSpPr>
        <p:spPr>
          <a:xfrm>
            <a:off x="457200" y="120348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89" name="PlaceHolder 3"/>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91"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92"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93"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94" name="PlaceHolder 5"/>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95"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96"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97" name="PlaceHolder 3"/>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298" name="" descr=""/>
          <p:cNvPicPr/>
          <p:nvPr/>
        </p:nvPicPr>
        <p:blipFill>
          <a:blip r:embed="rId2"/>
          <a:stretch/>
        </p:blipFill>
        <p:spPr>
          <a:xfrm>
            <a:off x="2702160" y="1203480"/>
            <a:ext cx="3738600" cy="2982960"/>
          </a:xfrm>
          <a:prstGeom prst="rect">
            <a:avLst/>
          </a:prstGeom>
          <a:ln>
            <a:noFill/>
          </a:ln>
        </p:spPr>
      </p:pic>
      <p:pic>
        <p:nvPicPr>
          <p:cNvPr id="299" name="" descr=""/>
          <p:cNvPicPr/>
          <p:nvPr/>
        </p:nvPicPr>
        <p:blipFill>
          <a:blip r:embed="rId3"/>
          <a:stretch/>
        </p:blipFill>
        <p:spPr>
          <a:xfrm>
            <a:off x="2702160" y="1203480"/>
            <a:ext cx="3738600" cy="2982960"/>
          </a:xfrm>
          <a:prstGeom prst="rect">
            <a:avLst/>
          </a:prstGeom>
          <a:ln>
            <a:noFill/>
          </a:ln>
        </p:spPr>
      </p:pic>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10"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11"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12"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13"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1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15"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16" name="PlaceHolder 3"/>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1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8"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9"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0" name="PlaceHolder 4"/>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18" name="PlaceHolder 1"/>
          <p:cNvSpPr>
            <a:spLocks noGrp="1"/>
          </p:cNvSpPr>
          <p:nvPr>
            <p:ph type="subTitle"/>
          </p:nvPr>
        </p:nvSpPr>
        <p:spPr>
          <a:xfrm>
            <a:off x="729360" y="1322280"/>
            <a:ext cx="7687800" cy="77158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1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20"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21" name="PlaceHolder 3"/>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22" name="PlaceHolder 4"/>
          <p:cNvSpPr>
            <a:spLocks noGrp="1"/>
          </p:cNvSpPr>
          <p:nvPr>
            <p:ph type="body"/>
          </p:nvPr>
        </p:nvSpPr>
        <p:spPr>
          <a:xfrm>
            <a:off x="467424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23"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24" name="PlaceHolder 2"/>
          <p:cNvSpPr>
            <a:spLocks noGrp="1"/>
          </p:cNvSpPr>
          <p:nvPr>
            <p:ph type="body"/>
          </p:nvPr>
        </p:nvSpPr>
        <p:spPr>
          <a:xfrm>
            <a:off x="457200" y="1203480"/>
            <a:ext cx="401580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25"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26"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2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28"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29"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30" name="PlaceHolder 4"/>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31"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32" name="PlaceHolder 2"/>
          <p:cNvSpPr>
            <a:spLocks noGrp="1"/>
          </p:cNvSpPr>
          <p:nvPr>
            <p:ph type="body"/>
          </p:nvPr>
        </p:nvSpPr>
        <p:spPr>
          <a:xfrm>
            <a:off x="457200" y="120348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33" name="PlaceHolder 3"/>
          <p:cNvSpPr>
            <a:spLocks noGrp="1"/>
          </p:cNvSpPr>
          <p:nvPr>
            <p:ph type="body"/>
          </p:nvPr>
        </p:nvSpPr>
        <p:spPr>
          <a:xfrm>
            <a:off x="457200" y="2761920"/>
            <a:ext cx="822924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34"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35" name="PlaceHolder 2"/>
          <p:cNvSpPr>
            <a:spLocks noGrp="1"/>
          </p:cNvSpPr>
          <p:nvPr>
            <p:ph type="body"/>
          </p:nvPr>
        </p:nvSpPr>
        <p:spPr>
          <a:xfrm>
            <a:off x="45720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36" name="PlaceHolder 3"/>
          <p:cNvSpPr>
            <a:spLocks noGrp="1"/>
          </p:cNvSpPr>
          <p:nvPr>
            <p:ph type="body"/>
          </p:nvPr>
        </p:nvSpPr>
        <p:spPr>
          <a:xfrm>
            <a:off x="4674240" y="120348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37" name="PlaceHolder 4"/>
          <p:cNvSpPr>
            <a:spLocks noGrp="1"/>
          </p:cNvSpPr>
          <p:nvPr>
            <p:ph type="body"/>
          </p:nvPr>
        </p:nvSpPr>
        <p:spPr>
          <a:xfrm>
            <a:off x="467424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38" name="PlaceHolder 5"/>
          <p:cNvSpPr>
            <a:spLocks noGrp="1"/>
          </p:cNvSpPr>
          <p:nvPr>
            <p:ph type="body"/>
          </p:nvPr>
        </p:nvSpPr>
        <p:spPr>
          <a:xfrm>
            <a:off x="457200" y="2761920"/>
            <a:ext cx="4015800" cy="142272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9"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40"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41" name="PlaceHolder 3"/>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342" name="" descr=""/>
          <p:cNvPicPr/>
          <p:nvPr/>
        </p:nvPicPr>
        <p:blipFill>
          <a:blip r:embed="rId2"/>
          <a:stretch/>
        </p:blipFill>
        <p:spPr>
          <a:xfrm>
            <a:off x="2702160" y="1203480"/>
            <a:ext cx="3738600" cy="2982960"/>
          </a:xfrm>
          <a:prstGeom prst="rect">
            <a:avLst/>
          </a:prstGeom>
          <a:ln>
            <a:noFill/>
          </a:ln>
        </p:spPr>
      </p:pic>
      <p:pic>
        <p:nvPicPr>
          <p:cNvPr id="343" name="" descr=""/>
          <p:cNvPicPr/>
          <p:nvPr/>
        </p:nvPicPr>
        <p:blipFill>
          <a:blip r:embed="rId3"/>
          <a:stretch/>
        </p:blipFill>
        <p:spPr>
          <a:xfrm>
            <a:off x="2702160" y="1203480"/>
            <a:ext cx="3738600" cy="2982960"/>
          </a:xfrm>
          <a:prstGeom prst="rect">
            <a:avLst/>
          </a:prstGeom>
          <a:ln>
            <a:noFill/>
          </a:ln>
        </p:spPr>
      </p:pic>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55"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56"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57" name="PlaceHolder 1"/>
          <p:cNvSpPr>
            <a:spLocks noGrp="1"/>
          </p:cNvSpPr>
          <p:nvPr>
            <p:ph type="title"/>
          </p:nvPr>
        </p:nvSpPr>
        <p:spPr>
          <a:xfrm>
            <a:off x="729360" y="1322280"/>
            <a:ext cx="7687800" cy="166428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58" name="PlaceHolder 2"/>
          <p:cNvSpPr>
            <a:spLocks noGrp="1"/>
          </p:cNvSpPr>
          <p:nvPr>
            <p:ph type="body"/>
          </p:nvPr>
        </p:nvSpPr>
        <p:spPr>
          <a:xfrm>
            <a:off x="457200" y="1203480"/>
            <a:ext cx="8229240" cy="298296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0.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9.jpeg"/><Relationship Id="rId3" Type="http://schemas.openxmlformats.org/officeDocument/2006/relationships/slideLayout" Target="../slideLayouts/slideLayout97.xml"/><Relationship Id="rId4" Type="http://schemas.openxmlformats.org/officeDocument/2006/relationships/slideLayout" Target="../slideLayouts/slideLayout98.xml"/><Relationship Id="rId5" Type="http://schemas.openxmlformats.org/officeDocument/2006/relationships/slideLayout" Target="../slideLayouts/slideLayout99.xml"/><Relationship Id="rId6" Type="http://schemas.openxmlformats.org/officeDocument/2006/relationships/slideLayout" Target="../slideLayouts/slideLayout100.xml"/><Relationship Id="rId7" Type="http://schemas.openxmlformats.org/officeDocument/2006/relationships/slideLayout" Target="../slideLayouts/slideLayout101.xml"/><Relationship Id="rId8" Type="http://schemas.openxmlformats.org/officeDocument/2006/relationships/slideLayout" Target="../slideLayouts/slideLayout102.xml"/><Relationship Id="rId9" Type="http://schemas.openxmlformats.org/officeDocument/2006/relationships/slideLayout" Target="../slideLayouts/slideLayout103.xml"/><Relationship Id="rId10" Type="http://schemas.openxmlformats.org/officeDocument/2006/relationships/slideLayout" Target="../slideLayouts/slideLayout104.xml"/><Relationship Id="rId11" Type="http://schemas.openxmlformats.org/officeDocument/2006/relationships/slideLayout" Target="../slideLayouts/slideLayout105.xml"/><Relationship Id="rId12" Type="http://schemas.openxmlformats.org/officeDocument/2006/relationships/slideLayout" Target="../slideLayouts/slideLayout106.xml"/><Relationship Id="rId13" Type="http://schemas.openxmlformats.org/officeDocument/2006/relationships/slideLayout" Target="../slideLayouts/slideLayout107.xml"/><Relationship Id="rId14"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e9edee"/>
        </a:solidFill>
      </p:bgPr>
    </p:bg>
    <p:spTree>
      <p:nvGrpSpPr>
        <p:cNvPr id="1" name=""/>
        <p:cNvGrpSpPr/>
        <p:nvPr/>
      </p:nvGrpSpPr>
      <p:grpSpPr>
        <a:xfrm>
          <a:off x="0" y="0"/>
          <a:ext cx="0" cy="0"/>
          <a:chOff x="0" y="0"/>
          <a:chExt cx="0" cy="0"/>
        </a:xfrm>
      </p:grpSpPr>
      <p:pic>
        <p:nvPicPr>
          <p:cNvPr id="0" name="Google Shape;10;p2" descr=""/>
          <p:cNvPicPr/>
          <p:nvPr/>
        </p:nvPicPr>
        <p:blipFill>
          <a:blip r:embed="rId2"/>
          <a:srcRect l="0" t="21802" r="0" b="23595"/>
          <a:stretch/>
        </p:blipFill>
        <p:spPr>
          <a:xfrm>
            <a:off x="0" y="487800"/>
            <a:ext cx="9143640" cy="4655160"/>
          </a:xfrm>
          <a:prstGeom prst="rect">
            <a:avLst/>
          </a:prstGeom>
          <a:ln>
            <a:noFill/>
          </a:ln>
        </p:spPr>
      </p:pic>
      <p:sp>
        <p:nvSpPr>
          <p:cNvPr id="1" name="CustomShape 1"/>
          <p:cNvSpPr/>
          <p:nvPr/>
        </p:nvSpPr>
        <p:spPr>
          <a:xfrm>
            <a:off x="0" y="0"/>
            <a:ext cx="9143640" cy="487440"/>
          </a:xfrm>
          <a:prstGeom prst="rect">
            <a:avLst/>
          </a:prstGeom>
          <a:solidFill>
            <a:srgbClr val="ffffff"/>
          </a:solidFill>
          <a:ln>
            <a:noFill/>
          </a:ln>
        </p:spPr>
        <p:style>
          <a:lnRef idx="0"/>
          <a:fillRef idx="0"/>
          <a:effectRef idx="0"/>
          <a:fontRef idx="minor"/>
        </p:style>
      </p:sp>
      <p:sp>
        <p:nvSpPr>
          <p:cNvPr id="2" name="CustomShape 2"/>
          <p:cNvSpPr/>
          <p:nvPr/>
        </p:nvSpPr>
        <p:spPr>
          <a:xfrm rot="16200000">
            <a:off x="1366560" y="1027800"/>
            <a:ext cx="45360" cy="372600"/>
          </a:xfrm>
          <a:prstGeom prst="rect">
            <a:avLst/>
          </a:prstGeom>
          <a:solidFill>
            <a:srgbClr val="eb5600"/>
          </a:solidFill>
          <a:ln>
            <a:noFill/>
          </a:ln>
        </p:spPr>
        <p:style>
          <a:lnRef idx="0"/>
          <a:fillRef idx="0"/>
          <a:effectRef idx="0"/>
          <a:fontRef idx="minor"/>
        </p:style>
      </p:sp>
      <p:sp>
        <p:nvSpPr>
          <p:cNvPr id="3" name="CustomShape 3"/>
          <p:cNvSpPr/>
          <p:nvPr/>
        </p:nvSpPr>
        <p:spPr>
          <a:xfrm rot="16200000">
            <a:off x="995400" y="1026360"/>
            <a:ext cx="45360" cy="375480"/>
          </a:xfrm>
          <a:prstGeom prst="rect">
            <a:avLst/>
          </a:prstGeom>
          <a:solidFill>
            <a:srgbClr val="1a9988"/>
          </a:solidFill>
          <a:ln>
            <a:noFill/>
          </a:ln>
        </p:spPr>
        <p:style>
          <a:lnRef idx="0"/>
          <a:fillRef idx="0"/>
          <a:effectRef idx="0"/>
          <a:fontRef idx="minor"/>
        </p:style>
      </p:sp>
      <p:sp>
        <p:nvSpPr>
          <p:cNvPr id="4" name="PlaceHolder 4"/>
          <p:cNvSpPr>
            <a:spLocks noGrp="1"/>
          </p:cNvSpPr>
          <p:nvPr>
            <p:ph type="title"/>
          </p:nvPr>
        </p:nvSpPr>
        <p:spPr>
          <a:xfrm>
            <a:off x="729360" y="1322280"/>
            <a:ext cx="7687800" cy="1664280"/>
          </a:xfrm>
          <a:prstGeom prst="rect">
            <a:avLst/>
          </a:prstGeom>
        </p:spPr>
        <p:txBody>
          <a:bodyPr tIns="91440" bIns="91440"/>
          <a:p>
            <a:endParaRPr b="0" lang="en-US" sz="1400" spc="-1" strike="noStrike">
              <a:solidFill>
                <a:srgbClr val="000000"/>
              </a:solidFill>
              <a:uFill>
                <a:solidFill>
                  <a:srgbClr val="ffffff"/>
                </a:solidFill>
              </a:uFill>
              <a:latin typeface="Arial"/>
            </a:endParaRPr>
          </a:p>
        </p:txBody>
      </p:sp>
      <p:sp>
        <p:nvSpPr>
          <p:cNvPr id="5" name="PlaceHolder 5"/>
          <p:cNvSpPr>
            <a:spLocks noGrp="1"/>
          </p:cNvSpPr>
          <p:nvPr>
            <p:ph type="sldNum"/>
          </p:nvPr>
        </p:nvSpPr>
        <p:spPr>
          <a:xfrm>
            <a:off x="8536320" y="4749840"/>
            <a:ext cx="548280" cy="393120"/>
          </a:xfrm>
          <a:prstGeom prst="rect">
            <a:avLst/>
          </a:prstGeom>
        </p:spPr>
        <p:txBody>
          <a:bodyPr tIns="91440" bIns="91440" anchor="ctr"/>
          <a:p>
            <a:pPr algn="r">
              <a:lnSpc>
                <a:spcPct val="100000"/>
              </a:lnSpc>
            </a:pPr>
            <a:fld id="{B4C3F94B-D56F-4B83-A829-4E33648A6E68}" type="slidenum">
              <a:rPr b="0" lang="en-US" sz="1000" spc="-1" strike="noStrike">
                <a:solidFill>
                  <a:srgbClr val="595959"/>
                </a:solidFill>
                <a:uFill>
                  <a:solidFill>
                    <a:srgbClr val="ffffff"/>
                  </a:solidFill>
                </a:uFill>
                <a:latin typeface="Lato"/>
                <a:ea typeface="Lato"/>
              </a:rPr>
              <a:t>&lt;number&gt;</a:t>
            </a:fld>
            <a:endParaRPr b="0" lang="en-US" sz="1000" spc="-1" strike="noStrike">
              <a:solidFill>
                <a:srgbClr val="000000"/>
              </a:solidFill>
              <a:uFill>
                <a:solidFill>
                  <a:srgbClr val="ffffff"/>
                </a:solidFill>
              </a:uFill>
              <a:latin typeface="Times New Roman"/>
            </a:endParaRPr>
          </a:p>
        </p:txBody>
      </p:sp>
      <p:sp>
        <p:nvSpPr>
          <p:cNvPr id="6" name="CustomShape 6"/>
          <p:cNvSpPr/>
          <p:nvPr/>
        </p:nvSpPr>
        <p:spPr>
          <a:xfrm>
            <a:off x="226440" y="78480"/>
            <a:ext cx="997920" cy="321480"/>
          </a:xfrm>
          <a:prstGeom prst="rect">
            <a:avLst/>
          </a:prstGeom>
          <a:noFill/>
          <a:ln>
            <a:noFill/>
          </a:ln>
        </p:spPr>
        <p:style>
          <a:lnRef idx="0"/>
          <a:fillRef idx="0"/>
          <a:effectRef idx="0"/>
          <a:fontRef idx="minor"/>
        </p:style>
        <p:txBody>
          <a:bodyPr tIns="91440" bIns="91440" anchor="ctr"/>
          <a:p>
            <a:pPr>
              <a:lnSpc>
                <a:spcPct val="100000"/>
              </a:lnSpc>
            </a:pPr>
            <a:r>
              <a:rPr b="0" lang="en-US" sz="600" spc="-1" strike="noStrike">
                <a:solidFill>
                  <a:srgbClr val="000000"/>
                </a:solidFill>
                <a:uFill>
                  <a:solidFill>
                    <a:srgbClr val="ffffff"/>
                  </a:solidFill>
                </a:uFill>
                <a:latin typeface="Raleway"/>
                <a:ea typeface="Raleway"/>
              </a:rPr>
              <a:t>Confidential</a:t>
            </a:r>
            <a:endParaRPr b="0" lang="en-US" sz="1800" spc="-1" strike="noStrike">
              <a:solidFill>
                <a:srgbClr val="000000"/>
              </a:solidFill>
              <a:uFill>
                <a:solidFill>
                  <a:srgbClr val="ffffff"/>
                </a:solidFill>
              </a:uFill>
              <a:latin typeface="Arial"/>
            </a:endParaRPr>
          </a:p>
        </p:txBody>
      </p:sp>
      <p:sp>
        <p:nvSpPr>
          <p:cNvPr id="7" name="CustomShape 7"/>
          <p:cNvSpPr/>
          <p:nvPr/>
        </p:nvSpPr>
        <p:spPr>
          <a:xfrm>
            <a:off x="1296720" y="78480"/>
            <a:ext cx="2100240" cy="321480"/>
          </a:xfrm>
          <a:prstGeom prst="rect">
            <a:avLst/>
          </a:prstGeom>
          <a:noFill/>
          <a:ln>
            <a:noFill/>
          </a:ln>
        </p:spPr>
        <p:style>
          <a:lnRef idx="0"/>
          <a:fillRef idx="0"/>
          <a:effectRef idx="0"/>
          <a:fontRef idx="minor"/>
        </p:style>
        <p:txBody>
          <a:bodyPr tIns="91440" bIns="91440" anchor="ctr"/>
          <a:p>
            <a:pPr>
              <a:lnSpc>
                <a:spcPct val="100000"/>
              </a:lnSpc>
            </a:pPr>
            <a:r>
              <a:rPr b="0" lang="en-US" sz="600" spc="-1" strike="noStrike">
                <a:solidFill>
                  <a:srgbClr val="000000"/>
                </a:solidFill>
                <a:uFill>
                  <a:solidFill>
                    <a:srgbClr val="ffffff"/>
                  </a:solidFill>
                </a:uFill>
                <a:latin typeface="Raleway"/>
                <a:ea typeface="Raleway"/>
              </a:rPr>
              <a:t>Customized for </a:t>
            </a:r>
            <a:r>
              <a:rPr b="1" lang="en-US" sz="600" spc="-1" strike="noStrike">
                <a:solidFill>
                  <a:srgbClr val="000000"/>
                </a:solidFill>
                <a:uFill>
                  <a:solidFill>
                    <a:srgbClr val="ffffff"/>
                  </a:solidFill>
                </a:uFill>
                <a:latin typeface="Raleway"/>
                <a:ea typeface="Raleway"/>
              </a:rPr>
              <a:t>Lorem Ipsum LLC</a:t>
            </a:r>
            <a:endParaRPr b="0" lang="en-US" sz="1800" spc="-1" strike="noStrike">
              <a:solidFill>
                <a:srgbClr val="000000"/>
              </a:solidFill>
              <a:uFill>
                <a:solidFill>
                  <a:srgbClr val="ffffff"/>
                </a:solidFill>
              </a:uFill>
              <a:latin typeface="Arial"/>
            </a:endParaRPr>
          </a:p>
        </p:txBody>
      </p:sp>
      <p:sp>
        <p:nvSpPr>
          <p:cNvPr id="8" name="CustomShape 8"/>
          <p:cNvSpPr/>
          <p:nvPr/>
        </p:nvSpPr>
        <p:spPr>
          <a:xfrm>
            <a:off x="8213760" y="78480"/>
            <a:ext cx="705600" cy="321480"/>
          </a:xfrm>
          <a:prstGeom prst="rect">
            <a:avLst/>
          </a:prstGeom>
          <a:noFill/>
          <a:ln>
            <a:noFill/>
          </a:ln>
        </p:spPr>
        <p:style>
          <a:lnRef idx="0"/>
          <a:fillRef idx="0"/>
          <a:effectRef idx="0"/>
          <a:fontRef idx="minor"/>
        </p:style>
        <p:txBody>
          <a:bodyPr tIns="91440" bIns="91440" anchor="ctr"/>
          <a:p>
            <a:pPr algn="r">
              <a:lnSpc>
                <a:spcPct val="100000"/>
              </a:lnSpc>
            </a:pPr>
            <a:r>
              <a:rPr b="0" lang="en-US" sz="600" spc="-1" strike="noStrike">
                <a:solidFill>
                  <a:srgbClr val="000000"/>
                </a:solidFill>
                <a:uFill>
                  <a:solidFill>
                    <a:srgbClr val="ffffff"/>
                  </a:solidFill>
                </a:uFill>
                <a:latin typeface="Raleway"/>
                <a:ea typeface="Raleway"/>
              </a:rPr>
              <a:t>Version 1.0</a:t>
            </a:r>
            <a:endParaRPr b="0" lang="en-US" sz="1800" spc="-1" strike="noStrike">
              <a:solidFill>
                <a:srgbClr val="000000"/>
              </a:solidFill>
              <a:uFill>
                <a:solidFill>
                  <a:srgbClr val="ffffff"/>
                </a:solidFill>
              </a:uFill>
              <a:latin typeface="Arial"/>
            </a:endParaRPr>
          </a:p>
        </p:txBody>
      </p:sp>
      <p:sp>
        <p:nvSpPr>
          <p:cNvPr id="9" name="PlaceHolder 9"/>
          <p:cNvSpPr>
            <a:spLocks noGrp="1"/>
          </p:cNvSpPr>
          <p:nvPr>
            <p:ph type="body"/>
          </p:nvPr>
        </p:nvSpPr>
        <p:spPr>
          <a:xfrm>
            <a:off x="457200" y="1203480"/>
            <a:ext cx="8229240" cy="298296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9988"/>
        </a:solidFill>
      </p:bgPr>
    </p:bg>
    <p:spTree>
      <p:nvGrpSpPr>
        <p:cNvPr id="1" name=""/>
        <p:cNvGrpSpPr/>
        <p:nvPr/>
      </p:nvGrpSpPr>
      <p:grpSpPr>
        <a:xfrm>
          <a:off x="0" y="0"/>
          <a:ext cx="0" cy="0"/>
          <a:chOff x="0" y="0"/>
          <a:chExt cx="0" cy="0"/>
        </a:xfrm>
      </p:grpSpPr>
      <p:sp>
        <p:nvSpPr>
          <p:cNvPr id="44" name="PlaceHolder 1"/>
          <p:cNvSpPr>
            <a:spLocks noGrp="1"/>
          </p:cNvSpPr>
          <p:nvPr>
            <p:ph type="title"/>
          </p:nvPr>
        </p:nvSpPr>
        <p:spPr>
          <a:xfrm>
            <a:off x="1308240" y="1318680"/>
            <a:ext cx="7109640" cy="534960"/>
          </a:xfrm>
          <a:prstGeom prst="rect">
            <a:avLst/>
          </a:prstGeom>
        </p:spPr>
        <p:txBody>
          <a:bodyPr tIns="91440" bIns="91440"/>
          <a:p>
            <a:endParaRPr b="0" lang="en-US" sz="1400" spc="-1" strike="noStrike">
              <a:solidFill>
                <a:srgbClr val="000000"/>
              </a:solidFill>
              <a:uFill>
                <a:solidFill>
                  <a:srgbClr val="ffffff"/>
                </a:solidFill>
              </a:uFill>
              <a:latin typeface="Arial"/>
            </a:endParaRPr>
          </a:p>
        </p:txBody>
      </p:sp>
      <p:sp>
        <p:nvSpPr>
          <p:cNvPr id="45" name="PlaceHolder 2"/>
          <p:cNvSpPr>
            <a:spLocks noGrp="1"/>
          </p:cNvSpPr>
          <p:nvPr>
            <p:ph type="sldNum"/>
          </p:nvPr>
        </p:nvSpPr>
        <p:spPr>
          <a:xfrm>
            <a:off x="8536320" y="4749840"/>
            <a:ext cx="548280" cy="393120"/>
          </a:xfrm>
          <a:prstGeom prst="rect">
            <a:avLst/>
          </a:prstGeom>
        </p:spPr>
        <p:txBody>
          <a:bodyPr tIns="91440" bIns="91440" anchor="ctr"/>
          <a:p>
            <a:pPr algn="r">
              <a:lnSpc>
                <a:spcPct val="100000"/>
              </a:lnSpc>
            </a:pPr>
            <a:fld id="{83EF277C-98B2-490F-99AC-E08B5590B496}" type="slidenum">
              <a:rPr b="0" lang="en-US" sz="1000" spc="-1" strike="noStrike">
                <a:solidFill>
                  <a:srgbClr val="ffffff"/>
                </a:solidFill>
                <a:uFill>
                  <a:solidFill>
                    <a:srgbClr val="ffffff"/>
                  </a:solidFill>
                </a:uFill>
                <a:latin typeface="Lato"/>
                <a:ea typeface="Lato"/>
              </a:rPr>
              <a:t>&lt;number&gt;</a:t>
            </a:fld>
            <a:endParaRPr b="0" lang="en-US" sz="1000" spc="-1" strike="noStrike">
              <a:solidFill>
                <a:srgbClr val="000000"/>
              </a:solidFill>
              <a:uFill>
                <a:solidFill>
                  <a:srgbClr val="ffffff"/>
                </a:solidFill>
              </a:uFill>
              <a:latin typeface="Times New Roman"/>
            </a:endParaRPr>
          </a:p>
        </p:txBody>
      </p:sp>
      <p:sp>
        <p:nvSpPr>
          <p:cNvPr id="46" name="CustomShape 3"/>
          <p:cNvSpPr/>
          <p:nvPr/>
        </p:nvSpPr>
        <p:spPr>
          <a:xfrm>
            <a:off x="226440" y="78480"/>
            <a:ext cx="997920" cy="321480"/>
          </a:xfrm>
          <a:prstGeom prst="rect">
            <a:avLst/>
          </a:prstGeom>
          <a:noFill/>
          <a:ln>
            <a:noFill/>
          </a:ln>
        </p:spPr>
        <p:style>
          <a:lnRef idx="0"/>
          <a:fillRef idx="0"/>
          <a:effectRef idx="0"/>
          <a:fontRef idx="minor"/>
        </p:style>
        <p:txBody>
          <a:bodyPr tIns="91440" bIns="91440" anchor="ctr"/>
          <a:p>
            <a:pPr>
              <a:lnSpc>
                <a:spcPct val="100000"/>
              </a:lnSpc>
            </a:pPr>
            <a:r>
              <a:rPr b="0" lang="en-US" sz="600" spc="-1" strike="noStrike">
                <a:solidFill>
                  <a:srgbClr val="ffffff"/>
                </a:solidFill>
                <a:uFill>
                  <a:solidFill>
                    <a:srgbClr val="ffffff"/>
                  </a:solidFill>
                </a:uFill>
                <a:latin typeface="Raleway"/>
                <a:ea typeface="Raleway"/>
              </a:rPr>
              <a:t>Confidential</a:t>
            </a:r>
            <a:endParaRPr b="0" lang="en-US" sz="1800" spc="-1" strike="noStrike">
              <a:solidFill>
                <a:srgbClr val="000000"/>
              </a:solidFill>
              <a:uFill>
                <a:solidFill>
                  <a:srgbClr val="ffffff"/>
                </a:solidFill>
              </a:uFill>
              <a:latin typeface="Arial"/>
            </a:endParaRPr>
          </a:p>
        </p:txBody>
      </p:sp>
      <p:sp>
        <p:nvSpPr>
          <p:cNvPr id="47" name="CustomShape 4"/>
          <p:cNvSpPr/>
          <p:nvPr/>
        </p:nvSpPr>
        <p:spPr>
          <a:xfrm>
            <a:off x="1296720" y="78480"/>
            <a:ext cx="2100240" cy="321480"/>
          </a:xfrm>
          <a:prstGeom prst="rect">
            <a:avLst/>
          </a:prstGeom>
          <a:noFill/>
          <a:ln>
            <a:noFill/>
          </a:ln>
        </p:spPr>
        <p:style>
          <a:lnRef idx="0"/>
          <a:fillRef idx="0"/>
          <a:effectRef idx="0"/>
          <a:fontRef idx="minor"/>
        </p:style>
        <p:txBody>
          <a:bodyPr tIns="91440" bIns="91440" anchor="ctr"/>
          <a:p>
            <a:pPr>
              <a:lnSpc>
                <a:spcPct val="100000"/>
              </a:lnSpc>
            </a:pPr>
            <a:r>
              <a:rPr b="0" lang="en-US" sz="600" spc="-1" strike="noStrike">
                <a:solidFill>
                  <a:srgbClr val="ffffff"/>
                </a:solidFill>
                <a:uFill>
                  <a:solidFill>
                    <a:srgbClr val="ffffff"/>
                  </a:solidFill>
                </a:uFill>
                <a:latin typeface="Raleway"/>
                <a:ea typeface="Raleway"/>
              </a:rPr>
              <a:t>Customized for </a:t>
            </a:r>
            <a:r>
              <a:rPr b="1" lang="en-US" sz="600" spc="-1" strike="noStrike">
                <a:solidFill>
                  <a:srgbClr val="ffffff"/>
                </a:solidFill>
                <a:uFill>
                  <a:solidFill>
                    <a:srgbClr val="ffffff"/>
                  </a:solidFill>
                </a:uFill>
                <a:latin typeface="Raleway"/>
                <a:ea typeface="Raleway"/>
              </a:rPr>
              <a:t>Lorem Ipsum LLC</a:t>
            </a:r>
            <a:endParaRPr b="0" lang="en-US" sz="1800" spc="-1" strike="noStrike">
              <a:solidFill>
                <a:srgbClr val="000000"/>
              </a:solidFill>
              <a:uFill>
                <a:solidFill>
                  <a:srgbClr val="ffffff"/>
                </a:solidFill>
              </a:uFill>
              <a:latin typeface="Arial"/>
            </a:endParaRPr>
          </a:p>
        </p:txBody>
      </p:sp>
      <p:sp>
        <p:nvSpPr>
          <p:cNvPr id="48" name="CustomShape 5"/>
          <p:cNvSpPr/>
          <p:nvPr/>
        </p:nvSpPr>
        <p:spPr>
          <a:xfrm>
            <a:off x="8213760" y="78480"/>
            <a:ext cx="705600" cy="321480"/>
          </a:xfrm>
          <a:prstGeom prst="rect">
            <a:avLst/>
          </a:prstGeom>
          <a:noFill/>
          <a:ln>
            <a:noFill/>
          </a:ln>
        </p:spPr>
        <p:style>
          <a:lnRef idx="0"/>
          <a:fillRef idx="0"/>
          <a:effectRef idx="0"/>
          <a:fontRef idx="minor"/>
        </p:style>
        <p:txBody>
          <a:bodyPr tIns="91440" bIns="91440" anchor="ctr"/>
          <a:p>
            <a:pPr algn="r">
              <a:lnSpc>
                <a:spcPct val="100000"/>
              </a:lnSpc>
            </a:pPr>
            <a:r>
              <a:rPr b="0" lang="en-US" sz="600" spc="-1" strike="noStrike">
                <a:solidFill>
                  <a:srgbClr val="ffffff"/>
                </a:solidFill>
                <a:uFill>
                  <a:solidFill>
                    <a:srgbClr val="ffffff"/>
                  </a:solidFill>
                </a:uFill>
                <a:latin typeface="Raleway"/>
                <a:ea typeface="Raleway"/>
              </a:rPr>
              <a:t>Version 1.0</a:t>
            </a:r>
            <a:endParaRPr b="0" lang="en-US" sz="1800" spc="-1" strike="noStrike">
              <a:solidFill>
                <a:srgbClr val="000000"/>
              </a:solidFill>
              <a:uFill>
                <a:solidFill>
                  <a:srgbClr val="ffffff"/>
                </a:solidFill>
              </a:uFill>
              <a:latin typeface="Arial"/>
            </a:endParaRPr>
          </a:p>
        </p:txBody>
      </p:sp>
      <p:sp>
        <p:nvSpPr>
          <p:cNvPr id="49" name="PlaceHolder 6"/>
          <p:cNvSpPr>
            <a:spLocks noGrp="1"/>
          </p:cNvSpPr>
          <p:nvPr>
            <p:ph type="body"/>
          </p:nvPr>
        </p:nvSpPr>
        <p:spPr>
          <a:xfrm>
            <a:off x="457200" y="1203480"/>
            <a:ext cx="8229240" cy="298296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4" name="CustomShape 1"/>
          <p:cNvSpPr/>
          <p:nvPr/>
        </p:nvSpPr>
        <p:spPr>
          <a:xfrm>
            <a:off x="0" y="0"/>
            <a:ext cx="9143640" cy="487440"/>
          </a:xfrm>
          <a:prstGeom prst="rect">
            <a:avLst/>
          </a:prstGeom>
          <a:solidFill>
            <a:srgbClr val="e9edee"/>
          </a:solidFill>
          <a:ln>
            <a:noFill/>
          </a:ln>
        </p:spPr>
        <p:style>
          <a:lnRef idx="0"/>
          <a:fillRef idx="0"/>
          <a:effectRef idx="0"/>
          <a:fontRef idx="minor"/>
        </p:style>
      </p:sp>
      <p:sp>
        <p:nvSpPr>
          <p:cNvPr id="85" name="CustomShape 2"/>
          <p:cNvSpPr/>
          <p:nvPr/>
        </p:nvSpPr>
        <p:spPr>
          <a:xfrm rot="16200000">
            <a:off x="1366560" y="1027800"/>
            <a:ext cx="45360" cy="372600"/>
          </a:xfrm>
          <a:prstGeom prst="rect">
            <a:avLst/>
          </a:prstGeom>
          <a:solidFill>
            <a:srgbClr val="eb5600"/>
          </a:solidFill>
          <a:ln>
            <a:noFill/>
          </a:ln>
        </p:spPr>
        <p:style>
          <a:lnRef idx="0"/>
          <a:fillRef idx="0"/>
          <a:effectRef idx="0"/>
          <a:fontRef idx="minor"/>
        </p:style>
      </p:sp>
      <p:sp>
        <p:nvSpPr>
          <p:cNvPr id="86" name="CustomShape 3"/>
          <p:cNvSpPr/>
          <p:nvPr/>
        </p:nvSpPr>
        <p:spPr>
          <a:xfrm rot="16200000">
            <a:off x="995400" y="1026360"/>
            <a:ext cx="45360" cy="375480"/>
          </a:xfrm>
          <a:prstGeom prst="rect">
            <a:avLst/>
          </a:prstGeom>
          <a:solidFill>
            <a:srgbClr val="1a9988"/>
          </a:solidFill>
          <a:ln>
            <a:noFill/>
          </a:ln>
        </p:spPr>
        <p:style>
          <a:lnRef idx="0"/>
          <a:fillRef idx="0"/>
          <a:effectRef idx="0"/>
          <a:fontRef idx="minor"/>
        </p:style>
      </p:sp>
      <p:sp>
        <p:nvSpPr>
          <p:cNvPr id="87" name="PlaceHolder 4"/>
          <p:cNvSpPr>
            <a:spLocks noGrp="1"/>
          </p:cNvSpPr>
          <p:nvPr>
            <p:ph type="title"/>
          </p:nvPr>
        </p:nvSpPr>
        <p:spPr>
          <a:xfrm>
            <a:off x="729360" y="1318680"/>
            <a:ext cx="7688520" cy="534960"/>
          </a:xfrm>
          <a:prstGeom prst="rect">
            <a:avLst/>
          </a:prstGeom>
        </p:spPr>
        <p:txBody>
          <a:bodyPr tIns="91440" bIns="91440"/>
          <a:p>
            <a:endParaRPr b="0" lang="en-US" sz="1400" spc="-1" strike="noStrike">
              <a:solidFill>
                <a:srgbClr val="000000"/>
              </a:solidFill>
              <a:uFill>
                <a:solidFill>
                  <a:srgbClr val="ffffff"/>
                </a:solidFill>
              </a:uFill>
              <a:latin typeface="Arial"/>
            </a:endParaRPr>
          </a:p>
        </p:txBody>
      </p:sp>
      <p:sp>
        <p:nvSpPr>
          <p:cNvPr id="88" name="PlaceHolder 5"/>
          <p:cNvSpPr>
            <a:spLocks noGrp="1"/>
          </p:cNvSpPr>
          <p:nvPr>
            <p:ph type="body"/>
          </p:nvPr>
        </p:nvSpPr>
        <p:spPr>
          <a:xfrm>
            <a:off x="729360" y="2079000"/>
            <a:ext cx="7688520" cy="226080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
        <p:nvSpPr>
          <p:cNvPr id="89" name="PlaceHolder 6"/>
          <p:cNvSpPr>
            <a:spLocks noGrp="1"/>
          </p:cNvSpPr>
          <p:nvPr>
            <p:ph type="sldNum"/>
          </p:nvPr>
        </p:nvSpPr>
        <p:spPr>
          <a:xfrm>
            <a:off x="8536320" y="4749840"/>
            <a:ext cx="548280" cy="393120"/>
          </a:xfrm>
          <a:prstGeom prst="rect">
            <a:avLst/>
          </a:prstGeom>
        </p:spPr>
        <p:txBody>
          <a:bodyPr tIns="91440" bIns="91440" anchor="ctr"/>
          <a:p>
            <a:pPr algn="r">
              <a:lnSpc>
                <a:spcPct val="100000"/>
              </a:lnSpc>
            </a:pPr>
            <a:fld id="{0AD3F6CC-47E6-47DE-8C42-8FCAFDA9B266}" type="slidenum">
              <a:rPr b="0" lang="en-US" sz="1000" spc="-1" strike="noStrike">
                <a:solidFill>
                  <a:srgbClr val="595959"/>
                </a:solidFill>
                <a:uFill>
                  <a:solidFill>
                    <a:srgbClr val="ffffff"/>
                  </a:solidFill>
                </a:uFill>
                <a:latin typeface="Lato"/>
                <a:ea typeface="Lato"/>
              </a:rPr>
              <a:t>&lt;number&gt;</a:t>
            </a:fld>
            <a:endParaRPr b="0" lang="en-US" sz="1000" spc="-1" strike="noStrike">
              <a:solidFill>
                <a:srgbClr val="000000"/>
              </a:solidFill>
              <a:uFill>
                <a:solidFill>
                  <a:srgbClr val="ffffff"/>
                </a:solidFill>
              </a:uFill>
              <a:latin typeface="Times New Roman"/>
            </a:endParaRPr>
          </a:p>
        </p:txBody>
      </p:sp>
      <p:sp>
        <p:nvSpPr>
          <p:cNvPr id="90" name="CustomShape 7"/>
          <p:cNvSpPr/>
          <p:nvPr/>
        </p:nvSpPr>
        <p:spPr>
          <a:xfrm>
            <a:off x="8280360" y="0"/>
            <a:ext cx="862920" cy="453960"/>
          </a:xfrm>
          <a:prstGeom prst="rect">
            <a:avLst/>
          </a:prstGeom>
          <a:solidFill>
            <a:srgbClr val="e9edee"/>
          </a:solidFill>
          <a:ln>
            <a:noFill/>
          </a:ln>
        </p:spPr>
        <p:style>
          <a:lnRef idx="0"/>
          <a:fillRef idx="0"/>
          <a:effectRef idx="0"/>
          <a:fontRef idx="minor"/>
        </p:style>
      </p:sp>
      <p:sp>
        <p:nvSpPr>
          <p:cNvPr id="91" name="CustomShape 8"/>
          <p:cNvSpPr/>
          <p:nvPr/>
        </p:nvSpPr>
        <p:spPr>
          <a:xfrm>
            <a:off x="8598960" y="21636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92" name="CustomShape 9"/>
          <p:cNvSpPr/>
          <p:nvPr/>
        </p:nvSpPr>
        <p:spPr>
          <a:xfrm>
            <a:off x="8598960" y="25020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93" name="CustomShape 10"/>
          <p:cNvSpPr/>
          <p:nvPr/>
        </p:nvSpPr>
        <p:spPr>
          <a:xfrm>
            <a:off x="8598960" y="28404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34343"/>
        </a:solidFill>
      </p:bgPr>
    </p:bg>
    <p:spTree>
      <p:nvGrpSpPr>
        <p:cNvPr id="1" name=""/>
        <p:cNvGrpSpPr/>
        <p:nvPr/>
      </p:nvGrpSpPr>
      <p:grpSpPr>
        <a:xfrm>
          <a:off x="0" y="0"/>
          <a:ext cx="0" cy="0"/>
          <a:chOff x="0" y="0"/>
          <a:chExt cx="0" cy="0"/>
        </a:xfrm>
      </p:grpSpPr>
      <p:sp>
        <p:nvSpPr>
          <p:cNvPr id="128" name="CustomShape 1"/>
          <p:cNvSpPr/>
          <p:nvPr/>
        </p:nvSpPr>
        <p:spPr>
          <a:xfrm rot="16200000">
            <a:off x="1366560" y="1027800"/>
            <a:ext cx="45360" cy="372600"/>
          </a:xfrm>
          <a:prstGeom prst="rect">
            <a:avLst/>
          </a:prstGeom>
          <a:solidFill>
            <a:srgbClr val="eb5600"/>
          </a:solidFill>
          <a:ln>
            <a:noFill/>
          </a:ln>
        </p:spPr>
        <p:style>
          <a:lnRef idx="0"/>
          <a:fillRef idx="0"/>
          <a:effectRef idx="0"/>
          <a:fontRef idx="minor"/>
        </p:style>
      </p:sp>
      <p:sp>
        <p:nvSpPr>
          <p:cNvPr id="129" name="CustomShape 2"/>
          <p:cNvSpPr/>
          <p:nvPr/>
        </p:nvSpPr>
        <p:spPr>
          <a:xfrm rot="16200000">
            <a:off x="995400" y="1026360"/>
            <a:ext cx="45360" cy="375480"/>
          </a:xfrm>
          <a:prstGeom prst="rect">
            <a:avLst/>
          </a:prstGeom>
          <a:solidFill>
            <a:srgbClr val="1a9988"/>
          </a:solidFill>
          <a:ln>
            <a:noFill/>
          </a:ln>
        </p:spPr>
        <p:style>
          <a:lnRef idx="0"/>
          <a:fillRef idx="0"/>
          <a:effectRef idx="0"/>
          <a:fontRef idx="minor"/>
        </p:style>
      </p:sp>
      <p:sp>
        <p:nvSpPr>
          <p:cNvPr id="130" name="PlaceHolder 3"/>
          <p:cNvSpPr>
            <a:spLocks noGrp="1"/>
          </p:cNvSpPr>
          <p:nvPr>
            <p:ph type="title"/>
          </p:nvPr>
        </p:nvSpPr>
        <p:spPr>
          <a:xfrm>
            <a:off x="729360" y="1322280"/>
            <a:ext cx="7688160" cy="1518120"/>
          </a:xfrm>
          <a:prstGeom prst="rect">
            <a:avLst/>
          </a:prstGeom>
        </p:spPr>
        <p:txBody>
          <a:bodyPr tIns="91440" bIns="91440"/>
          <a:p>
            <a:endParaRPr b="0" lang="en-US" sz="1400" spc="-1" strike="noStrike">
              <a:solidFill>
                <a:srgbClr val="000000"/>
              </a:solidFill>
              <a:uFill>
                <a:solidFill>
                  <a:srgbClr val="ffffff"/>
                </a:solidFill>
              </a:uFill>
              <a:latin typeface="Arial"/>
            </a:endParaRPr>
          </a:p>
        </p:txBody>
      </p:sp>
      <p:sp>
        <p:nvSpPr>
          <p:cNvPr id="131" name="PlaceHolder 4"/>
          <p:cNvSpPr>
            <a:spLocks noGrp="1"/>
          </p:cNvSpPr>
          <p:nvPr>
            <p:ph type="sldNum"/>
          </p:nvPr>
        </p:nvSpPr>
        <p:spPr>
          <a:xfrm>
            <a:off x="8536320" y="4749840"/>
            <a:ext cx="548280" cy="393120"/>
          </a:xfrm>
          <a:prstGeom prst="rect">
            <a:avLst/>
          </a:prstGeom>
        </p:spPr>
        <p:txBody>
          <a:bodyPr tIns="91440" bIns="91440" anchor="ctr"/>
          <a:p>
            <a:pPr algn="r">
              <a:lnSpc>
                <a:spcPct val="100000"/>
              </a:lnSpc>
            </a:pPr>
            <a:fld id="{046F1073-A72C-4937-B029-BAA2C3F2B20D}" type="slidenum">
              <a:rPr b="0" lang="en-US" sz="1000" spc="-1" strike="noStrike">
                <a:solidFill>
                  <a:srgbClr val="ffffff"/>
                </a:solidFill>
                <a:uFill>
                  <a:solidFill>
                    <a:srgbClr val="ffffff"/>
                  </a:solidFill>
                </a:uFill>
                <a:latin typeface="Lato"/>
                <a:ea typeface="Lato"/>
              </a:rPr>
              <a:t>&lt;number&gt;</a:t>
            </a:fld>
            <a:endParaRPr b="0" lang="en-US" sz="1000" spc="-1" strike="noStrike">
              <a:solidFill>
                <a:srgbClr val="000000"/>
              </a:solidFill>
              <a:uFill>
                <a:solidFill>
                  <a:srgbClr val="ffffff"/>
                </a:solidFill>
              </a:uFill>
              <a:latin typeface="Times New Roman"/>
            </a:endParaRPr>
          </a:p>
        </p:txBody>
      </p:sp>
      <p:sp>
        <p:nvSpPr>
          <p:cNvPr id="132" name="CustomShape 5"/>
          <p:cNvSpPr/>
          <p:nvPr/>
        </p:nvSpPr>
        <p:spPr>
          <a:xfrm>
            <a:off x="8280360" y="0"/>
            <a:ext cx="862920" cy="453960"/>
          </a:xfrm>
          <a:prstGeom prst="rect">
            <a:avLst/>
          </a:prstGeom>
          <a:solidFill>
            <a:srgbClr val="434343"/>
          </a:solidFill>
          <a:ln>
            <a:noFill/>
          </a:ln>
        </p:spPr>
        <p:style>
          <a:lnRef idx="0"/>
          <a:fillRef idx="0"/>
          <a:effectRef idx="0"/>
          <a:fontRef idx="minor"/>
        </p:style>
      </p:sp>
      <p:sp>
        <p:nvSpPr>
          <p:cNvPr id="133" name="CustomShape 6"/>
          <p:cNvSpPr/>
          <p:nvPr/>
        </p:nvSpPr>
        <p:spPr>
          <a:xfrm>
            <a:off x="8598960" y="216360"/>
            <a:ext cx="216000" cy="360"/>
          </a:xfrm>
          <a:custGeom>
            <a:avLst/>
            <a:gdLst/>
            <a:ahLst/>
            <a:rect l="l" t="t" r="r" b="b"/>
            <a:pathLst>
              <a:path w="21600" h="21600">
                <a:moveTo>
                  <a:pt x="0" y="0"/>
                </a:moveTo>
                <a:lnTo>
                  <a:pt x="21600" y="21600"/>
                </a:lnTo>
              </a:path>
            </a:pathLst>
          </a:custGeom>
          <a:noFill/>
          <a:ln w="9360">
            <a:solidFill>
              <a:srgbClr val="e9edee"/>
            </a:solidFill>
            <a:round/>
          </a:ln>
        </p:spPr>
        <p:style>
          <a:lnRef idx="0"/>
          <a:fillRef idx="0"/>
          <a:effectRef idx="0"/>
          <a:fontRef idx="minor"/>
        </p:style>
      </p:sp>
      <p:sp>
        <p:nvSpPr>
          <p:cNvPr id="134" name="CustomShape 7"/>
          <p:cNvSpPr/>
          <p:nvPr/>
        </p:nvSpPr>
        <p:spPr>
          <a:xfrm>
            <a:off x="8598960" y="250200"/>
            <a:ext cx="216000" cy="360"/>
          </a:xfrm>
          <a:custGeom>
            <a:avLst/>
            <a:gdLst/>
            <a:ahLst/>
            <a:rect l="l" t="t" r="r" b="b"/>
            <a:pathLst>
              <a:path w="21600" h="21600">
                <a:moveTo>
                  <a:pt x="0" y="0"/>
                </a:moveTo>
                <a:lnTo>
                  <a:pt x="21600" y="21600"/>
                </a:lnTo>
              </a:path>
            </a:pathLst>
          </a:custGeom>
          <a:noFill/>
          <a:ln w="9360">
            <a:solidFill>
              <a:srgbClr val="e9edee"/>
            </a:solidFill>
            <a:round/>
          </a:ln>
        </p:spPr>
        <p:style>
          <a:lnRef idx="0"/>
          <a:fillRef idx="0"/>
          <a:effectRef idx="0"/>
          <a:fontRef idx="minor"/>
        </p:style>
      </p:sp>
      <p:sp>
        <p:nvSpPr>
          <p:cNvPr id="135" name="CustomShape 8"/>
          <p:cNvSpPr/>
          <p:nvPr/>
        </p:nvSpPr>
        <p:spPr>
          <a:xfrm>
            <a:off x="8598960" y="284040"/>
            <a:ext cx="216000" cy="360"/>
          </a:xfrm>
          <a:custGeom>
            <a:avLst/>
            <a:gdLst/>
            <a:ahLst/>
            <a:rect l="l" t="t" r="r" b="b"/>
            <a:pathLst>
              <a:path w="21600" h="21600">
                <a:moveTo>
                  <a:pt x="0" y="0"/>
                </a:moveTo>
                <a:lnTo>
                  <a:pt x="21600" y="21600"/>
                </a:lnTo>
              </a:path>
            </a:pathLst>
          </a:custGeom>
          <a:noFill/>
          <a:ln w="9360">
            <a:solidFill>
              <a:srgbClr val="e9edee"/>
            </a:solidFill>
            <a:round/>
          </a:ln>
        </p:spPr>
        <p:style>
          <a:lnRef idx="0"/>
          <a:fillRef idx="0"/>
          <a:effectRef idx="0"/>
          <a:fontRef idx="minor"/>
        </p:style>
      </p:sp>
      <p:sp>
        <p:nvSpPr>
          <p:cNvPr id="136" name="PlaceHolder 9"/>
          <p:cNvSpPr>
            <a:spLocks noGrp="1"/>
          </p:cNvSpPr>
          <p:nvPr>
            <p:ph type="body"/>
          </p:nvPr>
        </p:nvSpPr>
        <p:spPr>
          <a:xfrm>
            <a:off x="457200" y="1203480"/>
            <a:ext cx="8229240" cy="298296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71" name="Google Shape;65;p7" descr=""/>
          <p:cNvPicPr/>
          <p:nvPr/>
        </p:nvPicPr>
        <p:blipFill>
          <a:blip r:embed="rId2"/>
          <a:srcRect l="0" t="11973" r="0" b="11973"/>
          <a:stretch/>
        </p:blipFill>
        <p:spPr>
          <a:xfrm>
            <a:off x="0" y="487800"/>
            <a:ext cx="9143640" cy="4655160"/>
          </a:xfrm>
          <a:prstGeom prst="rect">
            <a:avLst/>
          </a:prstGeom>
          <a:ln>
            <a:noFill/>
          </a:ln>
        </p:spPr>
      </p:pic>
      <p:sp>
        <p:nvSpPr>
          <p:cNvPr id="172" name="CustomShape 1"/>
          <p:cNvSpPr/>
          <p:nvPr/>
        </p:nvSpPr>
        <p:spPr>
          <a:xfrm>
            <a:off x="0" y="0"/>
            <a:ext cx="9143640" cy="487440"/>
          </a:xfrm>
          <a:prstGeom prst="rect">
            <a:avLst/>
          </a:prstGeom>
          <a:solidFill>
            <a:srgbClr val="e9edee"/>
          </a:solidFill>
          <a:ln>
            <a:noFill/>
          </a:ln>
        </p:spPr>
        <p:style>
          <a:lnRef idx="0"/>
          <a:fillRef idx="0"/>
          <a:effectRef idx="0"/>
          <a:fontRef idx="minor"/>
        </p:style>
      </p:sp>
      <p:sp>
        <p:nvSpPr>
          <p:cNvPr id="173" name="PlaceHolder 2"/>
          <p:cNvSpPr>
            <a:spLocks noGrp="1"/>
          </p:cNvSpPr>
          <p:nvPr>
            <p:ph type="sldNum"/>
          </p:nvPr>
        </p:nvSpPr>
        <p:spPr>
          <a:xfrm>
            <a:off x="8536320" y="4749840"/>
            <a:ext cx="548280" cy="393120"/>
          </a:xfrm>
          <a:prstGeom prst="rect">
            <a:avLst/>
          </a:prstGeom>
        </p:spPr>
        <p:txBody>
          <a:bodyPr tIns="91440" bIns="91440" anchor="ctr"/>
          <a:p>
            <a:pPr algn="r">
              <a:lnSpc>
                <a:spcPct val="100000"/>
              </a:lnSpc>
            </a:pPr>
            <a:fld id="{C5857A6E-1DBE-4000-B4E2-0D04469589D8}" type="slidenum">
              <a:rPr b="0" lang="en-US" sz="1000" spc="-1" strike="noStrike">
                <a:solidFill>
                  <a:srgbClr val="ffffff"/>
                </a:solidFill>
                <a:uFill>
                  <a:solidFill>
                    <a:srgbClr val="ffffff"/>
                  </a:solidFill>
                </a:uFill>
                <a:latin typeface="Lato"/>
                <a:ea typeface="Lato"/>
              </a:rPr>
              <a:t>&lt;number&gt;</a:t>
            </a:fld>
            <a:endParaRPr b="0" lang="en-US" sz="1000" spc="-1" strike="noStrike">
              <a:solidFill>
                <a:srgbClr val="000000"/>
              </a:solidFill>
              <a:uFill>
                <a:solidFill>
                  <a:srgbClr val="ffffff"/>
                </a:solidFill>
              </a:uFill>
              <a:latin typeface="Times New Roman"/>
            </a:endParaRPr>
          </a:p>
        </p:txBody>
      </p:sp>
      <p:sp>
        <p:nvSpPr>
          <p:cNvPr id="174" name="CustomShape 3"/>
          <p:cNvSpPr/>
          <p:nvPr/>
        </p:nvSpPr>
        <p:spPr>
          <a:xfrm>
            <a:off x="8280360" y="0"/>
            <a:ext cx="862920" cy="453960"/>
          </a:xfrm>
          <a:prstGeom prst="rect">
            <a:avLst/>
          </a:prstGeom>
          <a:solidFill>
            <a:srgbClr val="e9edee"/>
          </a:solidFill>
          <a:ln>
            <a:noFill/>
          </a:ln>
        </p:spPr>
        <p:style>
          <a:lnRef idx="0"/>
          <a:fillRef idx="0"/>
          <a:effectRef idx="0"/>
          <a:fontRef idx="minor"/>
        </p:style>
      </p:sp>
      <p:sp>
        <p:nvSpPr>
          <p:cNvPr id="175" name="CustomShape 4"/>
          <p:cNvSpPr/>
          <p:nvPr/>
        </p:nvSpPr>
        <p:spPr>
          <a:xfrm>
            <a:off x="8598960" y="21636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176" name="CustomShape 5"/>
          <p:cNvSpPr/>
          <p:nvPr/>
        </p:nvSpPr>
        <p:spPr>
          <a:xfrm>
            <a:off x="8598960" y="25020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177" name="CustomShape 6"/>
          <p:cNvSpPr/>
          <p:nvPr/>
        </p:nvSpPr>
        <p:spPr>
          <a:xfrm>
            <a:off x="8598960" y="28404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178" name="PlaceHolder 7"/>
          <p:cNvSpPr>
            <a:spLocks noGrp="1"/>
          </p:cNvSpPr>
          <p:nvPr>
            <p:ph type="title"/>
          </p:nvPr>
        </p:nvSpPr>
        <p:spPr>
          <a:xfrm>
            <a:off x="729360" y="2056320"/>
            <a:ext cx="5887080" cy="1518120"/>
          </a:xfrm>
          <a:prstGeom prst="rect">
            <a:avLst/>
          </a:prstGeom>
        </p:spPr>
        <p:txBody>
          <a:bodyPr tIns="91440" bIns="91440"/>
          <a:p>
            <a:endParaRPr b="0" lang="en-US" sz="1400" spc="-1" strike="noStrike">
              <a:solidFill>
                <a:srgbClr val="000000"/>
              </a:solidFill>
              <a:uFill>
                <a:solidFill>
                  <a:srgbClr val="ffffff"/>
                </a:solidFill>
              </a:uFill>
              <a:latin typeface="Arial"/>
            </a:endParaRPr>
          </a:p>
        </p:txBody>
      </p:sp>
      <p:sp>
        <p:nvSpPr>
          <p:cNvPr id="179" name="PlaceHolder 8"/>
          <p:cNvSpPr>
            <a:spLocks noGrp="1"/>
          </p:cNvSpPr>
          <p:nvPr>
            <p:ph type="body"/>
          </p:nvPr>
        </p:nvSpPr>
        <p:spPr>
          <a:xfrm>
            <a:off x="457200" y="1203480"/>
            <a:ext cx="8229240" cy="298296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4" name="CustomShape 1"/>
          <p:cNvSpPr/>
          <p:nvPr/>
        </p:nvSpPr>
        <p:spPr>
          <a:xfrm>
            <a:off x="0" y="0"/>
            <a:ext cx="9143640" cy="487440"/>
          </a:xfrm>
          <a:prstGeom prst="rect">
            <a:avLst/>
          </a:prstGeom>
          <a:solidFill>
            <a:srgbClr val="e9edee"/>
          </a:solidFill>
          <a:ln>
            <a:noFill/>
          </a:ln>
        </p:spPr>
        <p:style>
          <a:lnRef idx="0"/>
          <a:fillRef idx="0"/>
          <a:effectRef idx="0"/>
          <a:fontRef idx="minor"/>
        </p:style>
      </p:sp>
      <p:sp>
        <p:nvSpPr>
          <p:cNvPr id="215" name="CustomShape 2"/>
          <p:cNvSpPr/>
          <p:nvPr/>
        </p:nvSpPr>
        <p:spPr>
          <a:xfrm rot="16200000">
            <a:off x="1366560" y="1027800"/>
            <a:ext cx="45360" cy="372600"/>
          </a:xfrm>
          <a:prstGeom prst="rect">
            <a:avLst/>
          </a:prstGeom>
          <a:solidFill>
            <a:srgbClr val="eb5600"/>
          </a:solidFill>
          <a:ln>
            <a:noFill/>
          </a:ln>
        </p:spPr>
        <p:style>
          <a:lnRef idx="0"/>
          <a:fillRef idx="0"/>
          <a:effectRef idx="0"/>
          <a:fontRef idx="minor"/>
        </p:style>
      </p:sp>
      <p:sp>
        <p:nvSpPr>
          <p:cNvPr id="216" name="CustomShape 3"/>
          <p:cNvSpPr/>
          <p:nvPr/>
        </p:nvSpPr>
        <p:spPr>
          <a:xfrm rot="16200000">
            <a:off x="995400" y="1026360"/>
            <a:ext cx="45360" cy="375480"/>
          </a:xfrm>
          <a:prstGeom prst="rect">
            <a:avLst/>
          </a:prstGeom>
          <a:solidFill>
            <a:srgbClr val="1a9988"/>
          </a:solidFill>
          <a:ln>
            <a:noFill/>
          </a:ln>
        </p:spPr>
        <p:style>
          <a:lnRef idx="0"/>
          <a:fillRef idx="0"/>
          <a:effectRef idx="0"/>
          <a:fontRef idx="minor"/>
        </p:style>
      </p:sp>
      <p:sp>
        <p:nvSpPr>
          <p:cNvPr id="217" name="PlaceHolder 4"/>
          <p:cNvSpPr>
            <a:spLocks noGrp="1"/>
          </p:cNvSpPr>
          <p:nvPr>
            <p:ph type="title"/>
          </p:nvPr>
        </p:nvSpPr>
        <p:spPr>
          <a:xfrm>
            <a:off x="730080" y="1318680"/>
            <a:ext cx="3300480" cy="1381320"/>
          </a:xfrm>
          <a:prstGeom prst="rect">
            <a:avLst/>
          </a:prstGeom>
        </p:spPr>
        <p:txBody>
          <a:bodyPr tIns="91440" bIns="91440"/>
          <a:p>
            <a:endParaRPr b="0" lang="en-US" sz="1400" spc="-1" strike="noStrike">
              <a:solidFill>
                <a:srgbClr val="000000"/>
              </a:solidFill>
              <a:uFill>
                <a:solidFill>
                  <a:srgbClr val="ffffff"/>
                </a:solidFill>
              </a:uFill>
              <a:latin typeface="Arial"/>
            </a:endParaRPr>
          </a:p>
        </p:txBody>
      </p:sp>
      <p:sp>
        <p:nvSpPr>
          <p:cNvPr id="218" name="PlaceHolder 5"/>
          <p:cNvSpPr>
            <a:spLocks noGrp="1"/>
          </p:cNvSpPr>
          <p:nvPr>
            <p:ph type="body"/>
          </p:nvPr>
        </p:nvSpPr>
        <p:spPr>
          <a:xfrm>
            <a:off x="721080" y="2781720"/>
            <a:ext cx="3300480" cy="159732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
        <p:nvSpPr>
          <p:cNvPr id="219" name="PlaceHolder 6"/>
          <p:cNvSpPr>
            <a:spLocks noGrp="1"/>
          </p:cNvSpPr>
          <p:nvPr>
            <p:ph type="sldNum"/>
          </p:nvPr>
        </p:nvSpPr>
        <p:spPr>
          <a:xfrm>
            <a:off x="8536320" y="4749840"/>
            <a:ext cx="548280" cy="393120"/>
          </a:xfrm>
          <a:prstGeom prst="rect">
            <a:avLst/>
          </a:prstGeom>
        </p:spPr>
        <p:txBody>
          <a:bodyPr tIns="91440" bIns="91440" anchor="ctr"/>
          <a:p>
            <a:pPr algn="r">
              <a:lnSpc>
                <a:spcPct val="100000"/>
              </a:lnSpc>
            </a:pPr>
            <a:fld id="{0EA7D2A4-A8C8-46B4-B7E6-DAB37E48B027}" type="slidenum">
              <a:rPr b="0" lang="en-US" sz="1000" spc="-1" strike="noStrike">
                <a:solidFill>
                  <a:srgbClr val="595959"/>
                </a:solidFill>
                <a:uFill>
                  <a:solidFill>
                    <a:srgbClr val="ffffff"/>
                  </a:solidFill>
                </a:uFill>
                <a:latin typeface="Lato"/>
                <a:ea typeface="Lato"/>
              </a:rPr>
              <a:t>&lt;number&gt;</a:t>
            </a:fld>
            <a:endParaRPr b="0" lang="en-US" sz="1000" spc="-1" strike="noStrike">
              <a:solidFill>
                <a:srgbClr val="000000"/>
              </a:solidFill>
              <a:uFill>
                <a:solidFill>
                  <a:srgbClr val="ffffff"/>
                </a:solidFill>
              </a:uFill>
              <a:latin typeface="Times New Roman"/>
            </a:endParaRPr>
          </a:p>
        </p:txBody>
      </p:sp>
      <p:sp>
        <p:nvSpPr>
          <p:cNvPr id="220" name="CustomShape 7"/>
          <p:cNvSpPr/>
          <p:nvPr/>
        </p:nvSpPr>
        <p:spPr>
          <a:xfrm>
            <a:off x="8280360" y="0"/>
            <a:ext cx="862920" cy="453960"/>
          </a:xfrm>
          <a:prstGeom prst="rect">
            <a:avLst/>
          </a:prstGeom>
          <a:solidFill>
            <a:srgbClr val="e9edee"/>
          </a:solidFill>
          <a:ln>
            <a:noFill/>
          </a:ln>
        </p:spPr>
        <p:style>
          <a:lnRef idx="0"/>
          <a:fillRef idx="0"/>
          <a:effectRef idx="0"/>
          <a:fontRef idx="minor"/>
        </p:style>
      </p:sp>
      <p:sp>
        <p:nvSpPr>
          <p:cNvPr id="221" name="CustomShape 8"/>
          <p:cNvSpPr/>
          <p:nvPr/>
        </p:nvSpPr>
        <p:spPr>
          <a:xfrm>
            <a:off x="8598960" y="21636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222" name="CustomShape 9"/>
          <p:cNvSpPr/>
          <p:nvPr/>
        </p:nvSpPr>
        <p:spPr>
          <a:xfrm>
            <a:off x="8598960" y="25020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223" name="CustomShape 10"/>
          <p:cNvSpPr/>
          <p:nvPr/>
        </p:nvSpPr>
        <p:spPr>
          <a:xfrm>
            <a:off x="8598960" y="28404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8" name="CustomShape 1"/>
          <p:cNvSpPr/>
          <p:nvPr/>
        </p:nvSpPr>
        <p:spPr>
          <a:xfrm>
            <a:off x="0" y="0"/>
            <a:ext cx="9143640" cy="487440"/>
          </a:xfrm>
          <a:prstGeom prst="rect">
            <a:avLst/>
          </a:prstGeom>
          <a:solidFill>
            <a:srgbClr val="e9edee"/>
          </a:solidFill>
          <a:ln>
            <a:noFill/>
          </a:ln>
        </p:spPr>
        <p:style>
          <a:lnRef idx="0"/>
          <a:fillRef idx="0"/>
          <a:effectRef idx="0"/>
          <a:fontRef idx="minor"/>
        </p:style>
      </p:sp>
      <p:sp>
        <p:nvSpPr>
          <p:cNvPr id="259" name="PlaceHolder 2"/>
          <p:cNvSpPr>
            <a:spLocks noGrp="1"/>
          </p:cNvSpPr>
          <p:nvPr>
            <p:ph type="sldNum"/>
          </p:nvPr>
        </p:nvSpPr>
        <p:spPr>
          <a:xfrm>
            <a:off x="8536320" y="4749840"/>
            <a:ext cx="548280" cy="393120"/>
          </a:xfrm>
          <a:prstGeom prst="rect">
            <a:avLst/>
          </a:prstGeom>
        </p:spPr>
        <p:txBody>
          <a:bodyPr tIns="91440" bIns="91440" anchor="ctr"/>
          <a:p>
            <a:pPr algn="r">
              <a:lnSpc>
                <a:spcPct val="100000"/>
              </a:lnSpc>
            </a:pPr>
            <a:fld id="{C1516A2A-A634-4DDC-A811-F623E4F35755}" type="slidenum">
              <a:rPr b="0" lang="en-US" sz="1000" spc="-1" strike="noStrike">
                <a:solidFill>
                  <a:srgbClr val="595959"/>
                </a:solidFill>
                <a:uFill>
                  <a:solidFill>
                    <a:srgbClr val="ffffff"/>
                  </a:solidFill>
                </a:uFill>
                <a:latin typeface="Lato"/>
                <a:ea typeface="Lato"/>
              </a:rPr>
              <a:t>&lt;number&gt;</a:t>
            </a:fld>
            <a:endParaRPr b="0" lang="en-US" sz="1000" spc="-1" strike="noStrike">
              <a:solidFill>
                <a:srgbClr val="000000"/>
              </a:solidFill>
              <a:uFill>
                <a:solidFill>
                  <a:srgbClr val="ffffff"/>
                </a:solidFill>
              </a:uFill>
              <a:latin typeface="Times New Roman"/>
            </a:endParaRPr>
          </a:p>
        </p:txBody>
      </p:sp>
      <p:sp>
        <p:nvSpPr>
          <p:cNvPr id="260" name="CustomShape 3"/>
          <p:cNvSpPr/>
          <p:nvPr/>
        </p:nvSpPr>
        <p:spPr>
          <a:xfrm>
            <a:off x="8280360" y="0"/>
            <a:ext cx="862920" cy="453960"/>
          </a:xfrm>
          <a:prstGeom prst="rect">
            <a:avLst/>
          </a:prstGeom>
          <a:solidFill>
            <a:srgbClr val="e9edee"/>
          </a:solidFill>
          <a:ln>
            <a:noFill/>
          </a:ln>
        </p:spPr>
        <p:style>
          <a:lnRef idx="0"/>
          <a:fillRef idx="0"/>
          <a:effectRef idx="0"/>
          <a:fontRef idx="minor"/>
        </p:style>
      </p:sp>
      <p:sp>
        <p:nvSpPr>
          <p:cNvPr id="261" name="CustomShape 4"/>
          <p:cNvSpPr/>
          <p:nvPr/>
        </p:nvSpPr>
        <p:spPr>
          <a:xfrm>
            <a:off x="8598960" y="21636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262" name="CustomShape 5"/>
          <p:cNvSpPr/>
          <p:nvPr/>
        </p:nvSpPr>
        <p:spPr>
          <a:xfrm>
            <a:off x="8598960" y="25020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263" name="CustomShape 6"/>
          <p:cNvSpPr/>
          <p:nvPr/>
        </p:nvSpPr>
        <p:spPr>
          <a:xfrm>
            <a:off x="8598960" y="28404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264" name="PlaceHolder 7"/>
          <p:cNvSpPr>
            <a:spLocks noGrp="1"/>
          </p:cNvSpPr>
          <p:nvPr>
            <p:ph type="body"/>
          </p:nvPr>
        </p:nvSpPr>
        <p:spPr>
          <a:xfrm>
            <a:off x="729360" y="1068480"/>
            <a:ext cx="7688520" cy="103392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
        <p:nvSpPr>
          <p:cNvPr id="265" name="PlaceHolder 8"/>
          <p:cNvSpPr>
            <a:spLocks noGrp="1"/>
          </p:cNvSpPr>
          <p:nvPr>
            <p:ph type="title"/>
          </p:nvPr>
        </p:nvSpPr>
        <p:spPr>
          <a:xfrm>
            <a:off x="457200" y="205200"/>
            <a:ext cx="8229240" cy="858600"/>
          </a:xfrm>
          <a:prstGeom prst="rect">
            <a:avLst/>
          </a:prstGeom>
        </p:spPr>
        <p:txBody>
          <a:bodyPr lIns="0" rIns="0" tIns="0" bIns="0" anchor="ctr"/>
          <a:p>
            <a:r>
              <a:rPr b="0" lang="en-US" sz="1400" spc="-1" strike="noStrike">
                <a:solidFill>
                  <a:srgbClr val="000000"/>
                </a:solidFill>
                <a:uFill>
                  <a:solidFill>
                    <a:srgbClr val="ffffff"/>
                  </a:solidFill>
                </a:uFill>
                <a:latin typeface="Arial"/>
              </a:rPr>
              <a:t>Click to edit the title text format</a:t>
            </a:r>
            <a:endParaRPr b="0" lang="en-US" sz="14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00" name="CustomShape 1"/>
          <p:cNvSpPr/>
          <p:nvPr/>
        </p:nvSpPr>
        <p:spPr>
          <a:xfrm>
            <a:off x="0" y="0"/>
            <a:ext cx="9143640" cy="487440"/>
          </a:xfrm>
          <a:prstGeom prst="rect">
            <a:avLst/>
          </a:prstGeom>
          <a:solidFill>
            <a:srgbClr val="e9edee"/>
          </a:solidFill>
          <a:ln>
            <a:noFill/>
          </a:ln>
        </p:spPr>
        <p:style>
          <a:lnRef idx="0"/>
          <a:fillRef idx="0"/>
          <a:effectRef idx="0"/>
          <a:fontRef idx="minor"/>
        </p:style>
      </p:sp>
      <p:sp>
        <p:nvSpPr>
          <p:cNvPr id="301" name="CustomShape 2"/>
          <p:cNvSpPr/>
          <p:nvPr/>
        </p:nvSpPr>
        <p:spPr>
          <a:xfrm rot="16200000">
            <a:off x="1366560" y="1027800"/>
            <a:ext cx="45360" cy="372600"/>
          </a:xfrm>
          <a:prstGeom prst="rect">
            <a:avLst/>
          </a:prstGeom>
          <a:solidFill>
            <a:srgbClr val="eb5600"/>
          </a:solidFill>
          <a:ln>
            <a:noFill/>
          </a:ln>
        </p:spPr>
        <p:style>
          <a:lnRef idx="0"/>
          <a:fillRef idx="0"/>
          <a:effectRef idx="0"/>
          <a:fontRef idx="minor"/>
        </p:style>
      </p:sp>
      <p:sp>
        <p:nvSpPr>
          <p:cNvPr id="302" name="CustomShape 3"/>
          <p:cNvSpPr/>
          <p:nvPr/>
        </p:nvSpPr>
        <p:spPr>
          <a:xfrm rot="16200000">
            <a:off x="995400" y="1026360"/>
            <a:ext cx="45360" cy="375480"/>
          </a:xfrm>
          <a:prstGeom prst="rect">
            <a:avLst/>
          </a:prstGeom>
          <a:solidFill>
            <a:srgbClr val="1a9988"/>
          </a:solidFill>
          <a:ln>
            <a:noFill/>
          </a:ln>
        </p:spPr>
        <p:style>
          <a:lnRef idx="0"/>
          <a:fillRef idx="0"/>
          <a:effectRef idx="0"/>
          <a:fontRef idx="minor"/>
        </p:style>
      </p:sp>
      <p:sp>
        <p:nvSpPr>
          <p:cNvPr id="303" name="PlaceHolder 4"/>
          <p:cNvSpPr>
            <a:spLocks noGrp="1"/>
          </p:cNvSpPr>
          <p:nvPr>
            <p:ph type="title"/>
          </p:nvPr>
        </p:nvSpPr>
        <p:spPr>
          <a:xfrm>
            <a:off x="729360" y="1318680"/>
            <a:ext cx="7688160" cy="534960"/>
          </a:xfrm>
          <a:prstGeom prst="rect">
            <a:avLst/>
          </a:prstGeom>
        </p:spPr>
        <p:txBody>
          <a:bodyPr tIns="91440" bIns="91440"/>
          <a:p>
            <a:endParaRPr b="0" lang="en-US" sz="1400" spc="-1" strike="noStrike">
              <a:solidFill>
                <a:srgbClr val="000000"/>
              </a:solidFill>
              <a:uFill>
                <a:solidFill>
                  <a:srgbClr val="ffffff"/>
                </a:solidFill>
              </a:uFill>
              <a:latin typeface="Arial"/>
            </a:endParaRPr>
          </a:p>
        </p:txBody>
      </p:sp>
      <p:sp>
        <p:nvSpPr>
          <p:cNvPr id="304" name="PlaceHolder 5"/>
          <p:cNvSpPr>
            <a:spLocks noGrp="1"/>
          </p:cNvSpPr>
          <p:nvPr>
            <p:ph type="sldNum"/>
          </p:nvPr>
        </p:nvSpPr>
        <p:spPr>
          <a:xfrm>
            <a:off x="8536320" y="4749840"/>
            <a:ext cx="548280" cy="393120"/>
          </a:xfrm>
          <a:prstGeom prst="rect">
            <a:avLst/>
          </a:prstGeom>
        </p:spPr>
        <p:txBody>
          <a:bodyPr tIns="91440" bIns="91440" anchor="ctr"/>
          <a:p>
            <a:pPr algn="r">
              <a:lnSpc>
                <a:spcPct val="100000"/>
              </a:lnSpc>
            </a:pPr>
            <a:fld id="{512CA991-7E65-4AC0-96EC-4ED1834024F7}" type="slidenum">
              <a:rPr b="0" lang="en-US" sz="1000" spc="-1" strike="noStrike">
                <a:solidFill>
                  <a:srgbClr val="595959"/>
                </a:solidFill>
                <a:uFill>
                  <a:solidFill>
                    <a:srgbClr val="ffffff"/>
                  </a:solidFill>
                </a:uFill>
                <a:latin typeface="Lato"/>
                <a:ea typeface="Lato"/>
              </a:rPr>
              <a:t>&lt;number&gt;</a:t>
            </a:fld>
            <a:endParaRPr b="0" lang="en-US" sz="1000" spc="-1" strike="noStrike">
              <a:solidFill>
                <a:srgbClr val="000000"/>
              </a:solidFill>
              <a:uFill>
                <a:solidFill>
                  <a:srgbClr val="ffffff"/>
                </a:solidFill>
              </a:uFill>
              <a:latin typeface="Times New Roman"/>
            </a:endParaRPr>
          </a:p>
        </p:txBody>
      </p:sp>
      <p:sp>
        <p:nvSpPr>
          <p:cNvPr id="305" name="CustomShape 6"/>
          <p:cNvSpPr/>
          <p:nvPr/>
        </p:nvSpPr>
        <p:spPr>
          <a:xfrm>
            <a:off x="8280360" y="0"/>
            <a:ext cx="862920" cy="453960"/>
          </a:xfrm>
          <a:prstGeom prst="rect">
            <a:avLst/>
          </a:prstGeom>
          <a:solidFill>
            <a:srgbClr val="e9edee"/>
          </a:solidFill>
          <a:ln>
            <a:noFill/>
          </a:ln>
        </p:spPr>
        <p:style>
          <a:lnRef idx="0"/>
          <a:fillRef idx="0"/>
          <a:effectRef idx="0"/>
          <a:fontRef idx="minor"/>
        </p:style>
      </p:sp>
      <p:sp>
        <p:nvSpPr>
          <p:cNvPr id="306" name="CustomShape 7"/>
          <p:cNvSpPr/>
          <p:nvPr/>
        </p:nvSpPr>
        <p:spPr>
          <a:xfrm>
            <a:off x="8598960" y="21636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307" name="CustomShape 8"/>
          <p:cNvSpPr/>
          <p:nvPr/>
        </p:nvSpPr>
        <p:spPr>
          <a:xfrm>
            <a:off x="8598960" y="25020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308" name="CustomShape 9"/>
          <p:cNvSpPr/>
          <p:nvPr/>
        </p:nvSpPr>
        <p:spPr>
          <a:xfrm>
            <a:off x="8598960" y="28404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309" name="PlaceHolder 10"/>
          <p:cNvSpPr>
            <a:spLocks noGrp="1"/>
          </p:cNvSpPr>
          <p:nvPr>
            <p:ph type="body"/>
          </p:nvPr>
        </p:nvSpPr>
        <p:spPr>
          <a:xfrm>
            <a:off x="457200" y="1203480"/>
            <a:ext cx="8229240" cy="298296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e9edee"/>
        </a:solidFill>
      </p:bgPr>
    </p:bg>
    <p:spTree>
      <p:nvGrpSpPr>
        <p:cNvPr id="1" name=""/>
        <p:cNvGrpSpPr/>
        <p:nvPr/>
      </p:nvGrpSpPr>
      <p:grpSpPr>
        <a:xfrm>
          <a:off x="0" y="0"/>
          <a:ext cx="0" cy="0"/>
          <a:chOff x="0" y="0"/>
          <a:chExt cx="0" cy="0"/>
        </a:xfrm>
      </p:grpSpPr>
      <p:pic>
        <p:nvPicPr>
          <p:cNvPr id="344" name="Google Shape;22;p3" descr=""/>
          <p:cNvPicPr/>
          <p:nvPr/>
        </p:nvPicPr>
        <p:blipFill>
          <a:blip r:embed="rId2"/>
          <a:srcRect l="0" t="21802" r="0" b="23595"/>
          <a:stretch/>
        </p:blipFill>
        <p:spPr>
          <a:xfrm>
            <a:off x="0" y="487800"/>
            <a:ext cx="9143640" cy="4655160"/>
          </a:xfrm>
          <a:prstGeom prst="rect">
            <a:avLst/>
          </a:prstGeom>
          <a:ln>
            <a:noFill/>
          </a:ln>
        </p:spPr>
      </p:pic>
      <p:sp>
        <p:nvSpPr>
          <p:cNvPr id="345" name="CustomShape 1"/>
          <p:cNvSpPr/>
          <p:nvPr/>
        </p:nvSpPr>
        <p:spPr>
          <a:xfrm>
            <a:off x="0" y="0"/>
            <a:ext cx="9143640" cy="487440"/>
          </a:xfrm>
          <a:prstGeom prst="rect">
            <a:avLst/>
          </a:prstGeom>
          <a:solidFill>
            <a:srgbClr val="ffffff"/>
          </a:solidFill>
          <a:ln>
            <a:noFill/>
          </a:ln>
        </p:spPr>
        <p:style>
          <a:lnRef idx="0"/>
          <a:fillRef idx="0"/>
          <a:effectRef idx="0"/>
          <a:fontRef idx="minor"/>
        </p:style>
      </p:sp>
      <p:sp>
        <p:nvSpPr>
          <p:cNvPr id="346" name="CustomShape 2"/>
          <p:cNvSpPr/>
          <p:nvPr/>
        </p:nvSpPr>
        <p:spPr>
          <a:xfrm rot="16200000">
            <a:off x="1366560" y="1027800"/>
            <a:ext cx="45360" cy="372600"/>
          </a:xfrm>
          <a:prstGeom prst="rect">
            <a:avLst/>
          </a:prstGeom>
          <a:solidFill>
            <a:srgbClr val="eb5600"/>
          </a:solidFill>
          <a:ln>
            <a:noFill/>
          </a:ln>
        </p:spPr>
        <p:style>
          <a:lnRef idx="0"/>
          <a:fillRef idx="0"/>
          <a:effectRef idx="0"/>
          <a:fontRef idx="minor"/>
        </p:style>
      </p:sp>
      <p:sp>
        <p:nvSpPr>
          <p:cNvPr id="347" name="CustomShape 3"/>
          <p:cNvSpPr/>
          <p:nvPr/>
        </p:nvSpPr>
        <p:spPr>
          <a:xfrm rot="16200000">
            <a:off x="995400" y="1026360"/>
            <a:ext cx="45360" cy="375480"/>
          </a:xfrm>
          <a:prstGeom prst="rect">
            <a:avLst/>
          </a:prstGeom>
          <a:solidFill>
            <a:srgbClr val="1a9988"/>
          </a:solidFill>
          <a:ln>
            <a:noFill/>
          </a:ln>
        </p:spPr>
        <p:style>
          <a:lnRef idx="0"/>
          <a:fillRef idx="0"/>
          <a:effectRef idx="0"/>
          <a:fontRef idx="minor"/>
        </p:style>
      </p:sp>
      <p:sp>
        <p:nvSpPr>
          <p:cNvPr id="348" name="PlaceHolder 4"/>
          <p:cNvSpPr>
            <a:spLocks noGrp="1"/>
          </p:cNvSpPr>
          <p:nvPr>
            <p:ph type="title"/>
          </p:nvPr>
        </p:nvSpPr>
        <p:spPr>
          <a:xfrm>
            <a:off x="729360" y="1322280"/>
            <a:ext cx="7687800" cy="1664280"/>
          </a:xfrm>
          <a:prstGeom prst="rect">
            <a:avLst/>
          </a:prstGeom>
        </p:spPr>
        <p:txBody>
          <a:bodyPr tIns="91440" bIns="91440"/>
          <a:p>
            <a:endParaRPr b="0" lang="en-US" sz="1400" spc="-1" strike="noStrike">
              <a:solidFill>
                <a:srgbClr val="000000"/>
              </a:solidFill>
              <a:uFill>
                <a:solidFill>
                  <a:srgbClr val="ffffff"/>
                </a:solidFill>
              </a:uFill>
              <a:latin typeface="Arial"/>
            </a:endParaRPr>
          </a:p>
        </p:txBody>
      </p:sp>
      <p:sp>
        <p:nvSpPr>
          <p:cNvPr id="349" name="PlaceHolder 5"/>
          <p:cNvSpPr>
            <a:spLocks noGrp="1"/>
          </p:cNvSpPr>
          <p:nvPr>
            <p:ph type="sldNum"/>
          </p:nvPr>
        </p:nvSpPr>
        <p:spPr>
          <a:xfrm>
            <a:off x="8536320" y="4749840"/>
            <a:ext cx="548280" cy="393120"/>
          </a:xfrm>
          <a:prstGeom prst="rect">
            <a:avLst/>
          </a:prstGeom>
        </p:spPr>
        <p:txBody>
          <a:bodyPr tIns="91440" bIns="91440" anchor="ctr"/>
          <a:p>
            <a:pPr algn="r">
              <a:lnSpc>
                <a:spcPct val="100000"/>
              </a:lnSpc>
            </a:pPr>
            <a:fld id="{4C00AA39-A691-482F-B111-9164AD2CF593}" type="slidenum">
              <a:rPr b="0" lang="en-US" sz="1000" spc="-1" strike="noStrike">
                <a:solidFill>
                  <a:srgbClr val="595959"/>
                </a:solidFill>
                <a:uFill>
                  <a:solidFill>
                    <a:srgbClr val="ffffff"/>
                  </a:solidFill>
                </a:uFill>
                <a:latin typeface="Lato"/>
                <a:ea typeface="Lato"/>
              </a:rPr>
              <a:t>&lt;number&gt;</a:t>
            </a:fld>
            <a:endParaRPr b="0" lang="en-US" sz="1000" spc="-1" strike="noStrike">
              <a:solidFill>
                <a:srgbClr val="000000"/>
              </a:solidFill>
              <a:uFill>
                <a:solidFill>
                  <a:srgbClr val="ffffff"/>
                </a:solidFill>
              </a:uFill>
              <a:latin typeface="Times New Roman"/>
            </a:endParaRPr>
          </a:p>
        </p:txBody>
      </p:sp>
      <p:sp>
        <p:nvSpPr>
          <p:cNvPr id="350" name="CustomShape 6"/>
          <p:cNvSpPr/>
          <p:nvPr/>
        </p:nvSpPr>
        <p:spPr>
          <a:xfrm>
            <a:off x="8280360" y="0"/>
            <a:ext cx="862920" cy="453960"/>
          </a:xfrm>
          <a:prstGeom prst="rect">
            <a:avLst/>
          </a:prstGeom>
          <a:solidFill>
            <a:srgbClr val="ffffff"/>
          </a:solidFill>
          <a:ln>
            <a:noFill/>
          </a:ln>
        </p:spPr>
        <p:style>
          <a:lnRef idx="0"/>
          <a:fillRef idx="0"/>
          <a:effectRef idx="0"/>
          <a:fontRef idx="minor"/>
        </p:style>
      </p:sp>
      <p:sp>
        <p:nvSpPr>
          <p:cNvPr id="351" name="CustomShape 7"/>
          <p:cNvSpPr/>
          <p:nvPr/>
        </p:nvSpPr>
        <p:spPr>
          <a:xfrm>
            <a:off x="8598960" y="21636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352" name="CustomShape 8"/>
          <p:cNvSpPr/>
          <p:nvPr/>
        </p:nvSpPr>
        <p:spPr>
          <a:xfrm>
            <a:off x="8598960" y="25020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353" name="CustomShape 9"/>
          <p:cNvSpPr/>
          <p:nvPr/>
        </p:nvSpPr>
        <p:spPr>
          <a:xfrm>
            <a:off x="8598960" y="284040"/>
            <a:ext cx="216000" cy="360"/>
          </a:xfrm>
          <a:custGeom>
            <a:avLst/>
            <a:gdLst/>
            <a:ahLst/>
            <a:rect l="l" t="t" r="r" b="b"/>
            <a:pathLst>
              <a:path w="21600" h="21600">
                <a:moveTo>
                  <a:pt x="0" y="0"/>
                </a:moveTo>
                <a:lnTo>
                  <a:pt x="21600" y="21600"/>
                </a:lnTo>
              </a:path>
            </a:pathLst>
          </a:custGeom>
          <a:noFill/>
          <a:ln w="9360">
            <a:solidFill>
              <a:srgbClr val="b7b7b7"/>
            </a:solidFill>
            <a:round/>
          </a:ln>
        </p:spPr>
        <p:style>
          <a:lnRef idx="0"/>
          <a:fillRef idx="0"/>
          <a:effectRef idx="0"/>
          <a:fontRef idx="minor"/>
        </p:style>
      </p:sp>
      <p:sp>
        <p:nvSpPr>
          <p:cNvPr id="354" name="PlaceHolder 10"/>
          <p:cNvSpPr>
            <a:spLocks noGrp="1"/>
          </p:cNvSpPr>
          <p:nvPr>
            <p:ph type="body"/>
          </p:nvPr>
        </p:nvSpPr>
        <p:spPr>
          <a:xfrm>
            <a:off x="457200" y="1203480"/>
            <a:ext cx="8229240" cy="298296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 id="2147483763" r:id="rId13"/>
    <p:sldLayoutId id="2147483764"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2.xml.rels><?xml version="1.0" encoding="UTF-8"?>
<Relationships xmlns="http://schemas.openxmlformats.org/package/2006/relationships"><Relationship Id="rId1" Type="http://schemas.openxmlformats.org/officeDocument/2006/relationships/image" Target="../media/image22.jpeg"/><Relationship Id="rId2" Type="http://schemas.openxmlformats.org/officeDocument/2006/relationships/slideLayout" Target="../slideLayouts/slideLayout27.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61.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6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9" name="TextShape 1"/>
          <p:cNvSpPr txBox="1"/>
          <p:nvPr/>
        </p:nvSpPr>
        <p:spPr>
          <a:xfrm>
            <a:off x="731520" y="1261800"/>
            <a:ext cx="4890600" cy="1664280"/>
          </a:xfrm>
          <a:prstGeom prst="rect">
            <a:avLst/>
          </a:prstGeom>
          <a:noFill/>
          <a:ln>
            <a:noFill/>
          </a:ln>
        </p:spPr>
        <p:txBody>
          <a:bodyPr tIns="91440" bIns="91440"/>
          <a:p>
            <a:pPr>
              <a:lnSpc>
                <a:spcPct val="100000"/>
              </a:lnSpc>
            </a:pPr>
            <a:r>
              <a:rPr b="1" lang="en-US" sz="4800" spc="-1" strike="noStrike">
                <a:solidFill>
                  <a:srgbClr val="000000"/>
                </a:solidFill>
                <a:uFill>
                  <a:solidFill>
                    <a:srgbClr val="ffffff"/>
                  </a:solidFill>
                </a:uFill>
                <a:latin typeface="Raleway"/>
                <a:ea typeface="Raleway"/>
              </a:rPr>
              <a:t>LING 573 Project</a:t>
            </a:r>
            <a:endParaRPr b="0" lang="en-US" sz="1400" spc="-1" strike="noStrike">
              <a:solidFill>
                <a:srgbClr val="000000"/>
              </a:solidFill>
              <a:uFill>
                <a:solidFill>
                  <a:srgbClr val="ffffff"/>
                </a:solidFill>
              </a:uFill>
              <a:latin typeface="Arial"/>
            </a:endParaRPr>
          </a:p>
        </p:txBody>
      </p:sp>
      <p:sp>
        <p:nvSpPr>
          <p:cNvPr id="390" name="TextShape 2"/>
          <p:cNvSpPr txBox="1"/>
          <p:nvPr/>
        </p:nvSpPr>
        <p:spPr>
          <a:xfrm>
            <a:off x="822960" y="2842560"/>
            <a:ext cx="1739160" cy="540720"/>
          </a:xfrm>
          <a:prstGeom prst="rect">
            <a:avLst/>
          </a:prstGeom>
          <a:noFill/>
          <a:ln>
            <a:noFill/>
          </a:ln>
        </p:spPr>
        <p:txBody>
          <a:bodyPr tIns="91440" bIns="91440"/>
          <a:p>
            <a:pPr algn="ctr">
              <a:lnSpc>
                <a:spcPct val="100000"/>
              </a:lnSpc>
            </a:pPr>
            <a:r>
              <a:rPr b="1" lang="en-US" sz="1400" spc="-1" strike="noStrike">
                <a:solidFill>
                  <a:srgbClr val="595959"/>
                </a:solidFill>
                <a:uFill>
                  <a:solidFill>
                    <a:srgbClr val="ffffff"/>
                  </a:solidFill>
                </a:uFill>
                <a:latin typeface="Lato"/>
                <a:ea typeface="Lato"/>
              </a:rPr>
              <a:t>Charlie Guo</a:t>
            </a:r>
            <a:endParaRPr b="0" lang="en-US" sz="3200" spc="-1" strike="noStrike">
              <a:solidFill>
                <a:srgbClr val="000000"/>
              </a:solidFill>
              <a:uFill>
                <a:solidFill>
                  <a:srgbClr val="ffffff"/>
                </a:solidFill>
              </a:uFill>
              <a:latin typeface="Arial"/>
            </a:endParaRPr>
          </a:p>
          <a:p>
            <a:pPr algn="ctr">
              <a:lnSpc>
                <a:spcPct val="100000"/>
              </a:lnSpc>
            </a:pPr>
            <a:r>
              <a:rPr b="1" lang="en-US" sz="1400" spc="-1" strike="noStrike">
                <a:solidFill>
                  <a:srgbClr val="595959"/>
                </a:solidFill>
                <a:uFill>
                  <a:solidFill>
                    <a:srgbClr val="ffffff"/>
                  </a:solidFill>
                </a:uFill>
                <a:latin typeface="Lato"/>
                <a:ea typeface="Lato"/>
              </a:rPr>
              <a:t>Emma Bateman</a:t>
            </a:r>
            <a:endParaRPr b="0" lang="en-US" sz="3200" spc="-1" strike="noStrike">
              <a:solidFill>
                <a:srgbClr val="000000"/>
              </a:solidFill>
              <a:uFill>
                <a:solidFill>
                  <a:srgbClr val="ffffff"/>
                </a:solidFill>
              </a:uFill>
              <a:latin typeface="Arial"/>
            </a:endParaRPr>
          </a:p>
          <a:p>
            <a:pPr algn="ctr">
              <a:lnSpc>
                <a:spcPct val="100000"/>
              </a:lnSpc>
            </a:pPr>
            <a:r>
              <a:rPr b="1" lang="en-US" sz="1400" spc="-1" strike="noStrike">
                <a:solidFill>
                  <a:srgbClr val="595959"/>
                </a:solidFill>
                <a:uFill>
                  <a:solidFill>
                    <a:srgbClr val="ffffff"/>
                  </a:solidFill>
                </a:uFill>
                <a:latin typeface="Lato"/>
                <a:ea typeface="Lato"/>
              </a:rPr>
              <a:t>John Dodson</a:t>
            </a:r>
            <a:endParaRPr b="0" lang="en-US" sz="3200" spc="-1" strike="noStrike">
              <a:solidFill>
                <a:srgbClr val="000000"/>
              </a:solidFill>
              <a:uFill>
                <a:solidFill>
                  <a:srgbClr val="ffffff"/>
                </a:solidFill>
              </a:uFill>
              <a:latin typeface="Arial"/>
            </a:endParaRPr>
          </a:p>
        </p:txBody>
      </p:sp>
      <p:sp>
        <p:nvSpPr>
          <p:cNvPr id="391" name="TextShape 3"/>
          <p:cNvSpPr txBox="1"/>
          <p:nvPr/>
        </p:nvSpPr>
        <p:spPr>
          <a:xfrm>
            <a:off x="2286000" y="2842560"/>
            <a:ext cx="1781640" cy="540720"/>
          </a:xfrm>
          <a:prstGeom prst="rect">
            <a:avLst/>
          </a:prstGeom>
          <a:noFill/>
          <a:ln>
            <a:noFill/>
          </a:ln>
        </p:spPr>
        <p:txBody>
          <a:bodyPr tIns="91440" bIns="91440"/>
          <a:p>
            <a:pPr algn="ctr">
              <a:lnSpc>
                <a:spcPct val="100000"/>
              </a:lnSpc>
            </a:pPr>
            <a:r>
              <a:rPr b="1" lang="en-US" sz="1400" spc="-1" strike="noStrike">
                <a:solidFill>
                  <a:srgbClr val="595959"/>
                </a:solidFill>
                <a:uFill>
                  <a:solidFill>
                    <a:srgbClr val="ffffff"/>
                  </a:solidFill>
                </a:uFill>
                <a:latin typeface="Lato"/>
                <a:ea typeface="Lato"/>
              </a:rPr>
              <a:t>qcg@uw.edu</a:t>
            </a:r>
            <a:endParaRPr b="0" lang="en-US" sz="3200" spc="-1" strike="noStrike">
              <a:solidFill>
                <a:srgbClr val="000000"/>
              </a:solidFill>
              <a:uFill>
                <a:solidFill>
                  <a:srgbClr val="ffffff"/>
                </a:solidFill>
              </a:uFill>
              <a:latin typeface="Arial"/>
            </a:endParaRPr>
          </a:p>
          <a:p>
            <a:pPr algn="ctr">
              <a:lnSpc>
                <a:spcPct val="100000"/>
              </a:lnSpc>
            </a:pPr>
            <a:r>
              <a:rPr b="1" lang="en-US" sz="1400" spc="-1" strike="noStrike">
                <a:solidFill>
                  <a:srgbClr val="595959"/>
                </a:solidFill>
                <a:uFill>
                  <a:solidFill>
                    <a:srgbClr val="ffffff"/>
                  </a:solidFill>
                </a:uFill>
                <a:latin typeface="Lato"/>
                <a:ea typeface="Lato"/>
              </a:rPr>
              <a:t>ebateman@uw.edu</a:t>
            </a:r>
            <a:endParaRPr b="0" lang="en-US" sz="3200" spc="-1" strike="noStrike">
              <a:solidFill>
                <a:srgbClr val="000000"/>
              </a:solidFill>
              <a:uFill>
                <a:solidFill>
                  <a:srgbClr val="ffffff"/>
                </a:solidFill>
              </a:uFill>
              <a:latin typeface="Arial"/>
            </a:endParaRPr>
          </a:p>
          <a:p>
            <a:pPr algn="ctr">
              <a:lnSpc>
                <a:spcPct val="100000"/>
              </a:lnSpc>
            </a:pPr>
            <a:r>
              <a:rPr b="1" lang="en-US" sz="1400" spc="-1" strike="noStrike">
                <a:solidFill>
                  <a:srgbClr val="595959"/>
                </a:solidFill>
                <a:uFill>
                  <a:solidFill>
                    <a:srgbClr val="ffffff"/>
                  </a:solidFill>
                </a:uFill>
                <a:latin typeface="Lato"/>
                <a:ea typeface="Lato"/>
              </a:rPr>
              <a:t>jrdodson@uw.edu</a:t>
            </a:r>
            <a:endParaRPr b="0" lang="en-US" sz="3200" spc="-1" strike="noStrike">
              <a:solidFill>
                <a:srgbClr val="000000"/>
              </a:solidFill>
              <a:uFill>
                <a:solidFill>
                  <a:srgbClr val="ffffff"/>
                </a:solidFill>
              </a:uFill>
              <a:latin typeface="Arial"/>
            </a:endParaRPr>
          </a:p>
        </p:txBody>
      </p:sp>
    </p:spTree>
  </p:cSld>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7" name="TextShape 1"/>
          <p:cNvSpPr txBox="1"/>
          <p:nvPr/>
        </p:nvSpPr>
        <p:spPr>
          <a:xfrm>
            <a:off x="729360" y="1322280"/>
            <a:ext cx="7687800" cy="1664280"/>
          </a:xfrm>
          <a:prstGeom prst="rect">
            <a:avLst/>
          </a:prstGeom>
          <a:noFill/>
          <a:ln>
            <a:noFill/>
          </a:ln>
        </p:spPr>
        <p:txBody>
          <a:bodyPr tIns="91440" bIns="91440"/>
          <a:p>
            <a:pPr>
              <a:lnSpc>
                <a:spcPct val="100000"/>
              </a:lnSpc>
            </a:pPr>
            <a:r>
              <a:rPr b="1" lang="en-US" sz="4800" spc="-1" strike="noStrike">
                <a:solidFill>
                  <a:srgbClr val="000000"/>
                </a:solidFill>
                <a:uFill>
                  <a:solidFill>
                    <a:srgbClr val="ffffff"/>
                  </a:solidFill>
                </a:uFill>
                <a:latin typeface="Raleway"/>
                <a:ea typeface="Raleway"/>
              </a:rPr>
              <a:t>Thank you.</a:t>
            </a:r>
            <a:endParaRPr b="0" lang="en-US" sz="1400" spc="-1" strike="noStrike">
              <a:solidFill>
                <a:srgbClr val="000000"/>
              </a:solidFill>
              <a:uFill>
                <a:solidFill>
                  <a:srgbClr val="ffffff"/>
                </a:solidFill>
              </a:uFill>
              <a:latin typeface="Arial"/>
            </a:endParaRPr>
          </a:p>
        </p:txBody>
      </p:sp>
    </p:spTree>
  </p:cSld>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TextShape 1"/>
          <p:cNvSpPr txBox="1"/>
          <p:nvPr/>
        </p:nvSpPr>
        <p:spPr>
          <a:xfrm>
            <a:off x="729360" y="1318680"/>
            <a:ext cx="7688520" cy="534960"/>
          </a:xfrm>
          <a:prstGeom prst="rect">
            <a:avLst/>
          </a:prstGeom>
          <a:noFill/>
          <a:ln>
            <a:noFill/>
          </a:ln>
        </p:spPr>
        <p:txBody>
          <a:bodyPr tIns="91440" bIns="91440"/>
          <a:p>
            <a:pPr>
              <a:lnSpc>
                <a:spcPct val="100000"/>
              </a:lnSpc>
            </a:pPr>
            <a:r>
              <a:rPr b="1" lang="en-US" sz="2600" spc="-1" strike="noStrike">
                <a:solidFill>
                  <a:srgbClr val="1a1a1a"/>
                </a:solidFill>
                <a:uFill>
                  <a:solidFill>
                    <a:srgbClr val="ffffff"/>
                  </a:solidFill>
                </a:uFill>
                <a:latin typeface="Raleway"/>
                <a:ea typeface="Raleway"/>
              </a:rPr>
              <a:t>Overview</a:t>
            </a:r>
            <a:endParaRPr b="0" lang="en-US" sz="1400" spc="-1" strike="noStrike">
              <a:solidFill>
                <a:srgbClr val="000000"/>
              </a:solidFill>
              <a:uFill>
                <a:solidFill>
                  <a:srgbClr val="ffffff"/>
                </a:solidFill>
              </a:uFill>
              <a:latin typeface="Arial"/>
            </a:endParaRPr>
          </a:p>
        </p:txBody>
      </p:sp>
      <p:sp>
        <p:nvSpPr>
          <p:cNvPr id="393" name="TextShape 2"/>
          <p:cNvSpPr txBox="1"/>
          <p:nvPr/>
        </p:nvSpPr>
        <p:spPr>
          <a:xfrm>
            <a:off x="1295280" y="2079000"/>
            <a:ext cx="7122600" cy="1326600"/>
          </a:xfrm>
          <a:prstGeom prst="rect">
            <a:avLst/>
          </a:prstGeom>
          <a:noFill/>
          <a:ln>
            <a:noFill/>
          </a:ln>
        </p:spPr>
        <p:txBody>
          <a:bodyPr tIns="91440" bIns="91440"/>
          <a:p>
            <a:pPr>
              <a:lnSpc>
                <a:spcPct val="100000"/>
              </a:lnSpc>
            </a:pPr>
            <a:r>
              <a:rPr b="0" lang="en-US" sz="1100" spc="-1" strike="noStrike">
                <a:solidFill>
                  <a:srgbClr val="595959"/>
                </a:solidFill>
                <a:uFill>
                  <a:solidFill>
                    <a:srgbClr val="ffffff"/>
                  </a:solidFill>
                </a:uFill>
                <a:latin typeface="Lato"/>
                <a:ea typeface="Lato"/>
              </a:rPr>
              <a:t>Lorem ipsum dolor sit amet, consectetur adipiscing elit, sed do eiusmod tempor incididunt ut labore et dolore magna aliqua. Lorem ipsum dolor sit amet, consectetur adipiscing elit, sed do eiusmod tempor incididunt ut labore et dolore magna aliqua. Lorem ipsum dolor sit amet, consectetur adipiscing elit, sed do eiusmod tempor incididunt ut labore et dolore magna aliqua.</a:t>
            </a:r>
            <a:endParaRPr b="0" lang="en-US" sz="1400" spc="-1" strike="noStrike">
              <a:solidFill>
                <a:srgbClr val="000000"/>
              </a:solidFill>
              <a:uFill>
                <a:solidFill>
                  <a:srgbClr val="ffffff"/>
                </a:solidFill>
              </a:uFill>
              <a:latin typeface="Arial"/>
            </a:endParaRPr>
          </a:p>
        </p:txBody>
      </p:sp>
      <p:pic>
        <p:nvPicPr>
          <p:cNvPr id="394" name="Google Shape;200;p20" descr=""/>
          <p:cNvPicPr/>
          <p:nvPr/>
        </p:nvPicPr>
        <p:blipFill>
          <a:blip r:embed="rId1"/>
          <a:srcRect l="12610" t="86001" r="6248" b="1381"/>
          <a:stretch/>
        </p:blipFill>
        <p:spPr>
          <a:xfrm>
            <a:off x="0" y="3835800"/>
            <a:ext cx="9143640" cy="1326600"/>
          </a:xfrm>
          <a:prstGeom prst="rect">
            <a:avLst/>
          </a:prstGeom>
          <a:ln>
            <a:noFill/>
          </a:ln>
        </p:spPr>
      </p:pic>
    </p:spTree>
  </p:cSld>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34343"/>
        </a:solidFill>
      </p:bgPr>
    </p:bg>
    <p:spTree>
      <p:nvGrpSpPr>
        <p:cNvPr id="1" name=""/>
        <p:cNvGrpSpPr/>
        <p:nvPr/>
      </p:nvGrpSpPr>
      <p:grpSpPr>
        <a:xfrm>
          <a:off x="0" y="0"/>
          <a:ext cx="0" cy="0"/>
          <a:chOff x="0" y="0"/>
          <a:chExt cx="0" cy="0"/>
        </a:xfrm>
      </p:grpSpPr>
      <p:sp>
        <p:nvSpPr>
          <p:cNvPr id="395" name="TextShape 1"/>
          <p:cNvSpPr txBox="1"/>
          <p:nvPr/>
        </p:nvSpPr>
        <p:spPr>
          <a:xfrm>
            <a:off x="729360" y="1322280"/>
            <a:ext cx="7009920" cy="350280"/>
          </a:xfrm>
          <a:prstGeom prst="rect">
            <a:avLst/>
          </a:prstGeom>
          <a:noFill/>
          <a:ln>
            <a:noFill/>
          </a:ln>
        </p:spPr>
        <p:txBody>
          <a:bodyPr tIns="91440" bIns="91440"/>
          <a:p>
            <a:pPr>
              <a:lnSpc>
                <a:spcPct val="100000"/>
              </a:lnSpc>
            </a:pPr>
            <a:r>
              <a:rPr b="1" lang="en-US" sz="2400" spc="-1" strike="noStrike">
                <a:solidFill>
                  <a:srgbClr val="ffffff"/>
                </a:solidFill>
                <a:uFill>
                  <a:solidFill>
                    <a:srgbClr val="ffffff"/>
                  </a:solidFill>
                </a:uFill>
                <a:latin typeface="Raleway"/>
                <a:ea typeface="Raleway"/>
              </a:rPr>
              <a:t>System Architecture</a:t>
            </a:r>
            <a:endParaRPr b="0" lang="en-US" sz="1400" spc="-1" strike="noStrike">
              <a:solidFill>
                <a:srgbClr val="000000"/>
              </a:solidFill>
              <a:uFill>
                <a:solidFill>
                  <a:srgbClr val="ffffff"/>
                </a:solidFill>
              </a:uFill>
              <a:latin typeface="Arial"/>
            </a:endParaRPr>
          </a:p>
        </p:txBody>
      </p:sp>
    </p:spTree>
  </p:cSld>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6" name="TextShape 1"/>
          <p:cNvSpPr txBox="1"/>
          <p:nvPr/>
        </p:nvSpPr>
        <p:spPr>
          <a:xfrm>
            <a:off x="729360" y="2056320"/>
            <a:ext cx="5202720" cy="1518120"/>
          </a:xfrm>
          <a:prstGeom prst="rect">
            <a:avLst/>
          </a:prstGeom>
          <a:noFill/>
          <a:ln>
            <a:noFill/>
          </a:ln>
        </p:spPr>
        <p:txBody>
          <a:bodyPr tIns="91440" bIns="91440"/>
          <a:p>
            <a:pPr>
              <a:lnSpc>
                <a:spcPct val="100000"/>
              </a:lnSpc>
            </a:pPr>
            <a:r>
              <a:rPr b="1" lang="en-US" sz="4800" spc="-1" strike="noStrike">
                <a:solidFill>
                  <a:srgbClr val="ffffff"/>
                </a:solidFill>
                <a:uFill>
                  <a:solidFill>
                    <a:srgbClr val="ffffff"/>
                  </a:solidFill>
                </a:uFill>
                <a:latin typeface="Raleway"/>
                <a:ea typeface="Raleway"/>
              </a:rPr>
              <a:t>Approach</a:t>
            </a:r>
            <a:endParaRPr b="0" lang="en-US" sz="1400" spc="-1" strike="noStrike">
              <a:solidFill>
                <a:srgbClr val="000000"/>
              </a:solidFill>
              <a:uFill>
                <a:solidFill>
                  <a:srgbClr val="ffffff"/>
                </a:solidFill>
              </a:uFill>
              <a:latin typeface="Arial"/>
            </a:endParaRPr>
          </a:p>
        </p:txBody>
      </p:sp>
    </p:spTree>
  </p:cSld>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7" name="TextShape 1"/>
          <p:cNvSpPr txBox="1"/>
          <p:nvPr/>
        </p:nvSpPr>
        <p:spPr>
          <a:xfrm>
            <a:off x="730800" y="1318680"/>
            <a:ext cx="3893040" cy="1033920"/>
          </a:xfrm>
          <a:prstGeom prst="rect">
            <a:avLst/>
          </a:prstGeom>
          <a:noFill/>
          <a:ln>
            <a:noFill/>
          </a:ln>
        </p:spPr>
        <p:txBody>
          <a:bodyPr tIns="91440" bIns="91440"/>
          <a:p>
            <a:pPr>
              <a:lnSpc>
                <a:spcPct val="100000"/>
              </a:lnSpc>
            </a:pPr>
            <a:r>
              <a:rPr b="0" lang="en-US" sz="2600" spc="-1" strike="noStrike">
                <a:solidFill>
                  <a:srgbClr val="1a1a1a"/>
                </a:solidFill>
                <a:uFill>
                  <a:solidFill>
                    <a:srgbClr val="ffffff"/>
                  </a:solidFill>
                </a:uFill>
                <a:latin typeface="Raleway"/>
                <a:ea typeface="Raleway"/>
              </a:rPr>
              <a:t>Content Selection</a:t>
            </a:r>
            <a:endParaRPr b="0" lang="en-US" sz="1400" spc="-1" strike="noStrike">
              <a:solidFill>
                <a:srgbClr val="000000"/>
              </a:solidFill>
              <a:uFill>
                <a:solidFill>
                  <a:srgbClr val="ffffff"/>
                </a:solidFill>
              </a:uFill>
              <a:latin typeface="Arial"/>
            </a:endParaRPr>
          </a:p>
        </p:txBody>
      </p:sp>
      <p:sp>
        <p:nvSpPr>
          <p:cNvPr id="398" name="TextShape 2"/>
          <p:cNvSpPr txBox="1"/>
          <p:nvPr/>
        </p:nvSpPr>
        <p:spPr>
          <a:xfrm>
            <a:off x="721080" y="2433960"/>
            <a:ext cx="3893040" cy="949320"/>
          </a:xfrm>
          <a:prstGeom prst="rect">
            <a:avLst/>
          </a:prstGeom>
          <a:noFill/>
          <a:ln>
            <a:noFill/>
          </a:ln>
        </p:spPr>
        <p:txBody>
          <a:bodyPr tIns="91440" bIns="91440"/>
          <a:p>
            <a:pPr>
              <a:lnSpc>
                <a:spcPct val="100000"/>
              </a:lnSpc>
            </a:pPr>
            <a:r>
              <a:rPr b="0" lang="en-US" sz="1100" spc="-1" strike="noStrike">
                <a:solidFill>
                  <a:srgbClr val="595959"/>
                </a:solidFill>
                <a:uFill>
                  <a:solidFill>
                    <a:srgbClr val="ffffff"/>
                  </a:solidFill>
                </a:uFill>
                <a:latin typeface="Lato"/>
                <a:ea typeface="Lato"/>
              </a:rPr>
              <a:t>Lorem ipsum dolor sit amet, consectetur adipiscing elit, sed do eiusmod tempor incididunt labore dolore magna aliqua. Lorem ipsum dolor sit amet, consectetur adipiscing elit.</a:t>
            </a:r>
            <a:endParaRPr b="0" lang="en-US" sz="1400" spc="-1" strike="noStrike">
              <a:solidFill>
                <a:srgbClr val="000000"/>
              </a:solidFill>
              <a:uFill>
                <a:solidFill>
                  <a:srgbClr val="ffffff"/>
                </a:solidFill>
              </a:uFill>
              <a:latin typeface="Arial"/>
            </a:endParaRPr>
          </a:p>
        </p:txBody>
      </p:sp>
    </p:spTree>
  </p:cSld>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TextShape 1"/>
          <p:cNvSpPr txBox="1"/>
          <p:nvPr/>
        </p:nvSpPr>
        <p:spPr>
          <a:xfrm>
            <a:off x="730800" y="1318680"/>
            <a:ext cx="3893040" cy="1033920"/>
          </a:xfrm>
          <a:prstGeom prst="rect">
            <a:avLst/>
          </a:prstGeom>
          <a:noFill/>
          <a:ln>
            <a:noFill/>
          </a:ln>
        </p:spPr>
        <p:txBody>
          <a:bodyPr tIns="91440" bIns="91440"/>
          <a:p>
            <a:pPr>
              <a:lnSpc>
                <a:spcPct val="100000"/>
              </a:lnSpc>
            </a:pPr>
            <a:r>
              <a:rPr b="0" lang="en-US" sz="2600" spc="-1" strike="noStrike">
                <a:solidFill>
                  <a:srgbClr val="1a1a1a"/>
                </a:solidFill>
                <a:uFill>
                  <a:solidFill>
                    <a:srgbClr val="ffffff"/>
                  </a:solidFill>
                </a:uFill>
                <a:latin typeface="Raleway"/>
                <a:ea typeface="Raleway"/>
              </a:rPr>
              <a:t>Information Ordering</a:t>
            </a:r>
            <a:endParaRPr b="0" lang="en-US" sz="1400" spc="-1" strike="noStrike">
              <a:solidFill>
                <a:srgbClr val="000000"/>
              </a:solidFill>
              <a:uFill>
                <a:solidFill>
                  <a:srgbClr val="ffffff"/>
                </a:solidFill>
              </a:uFill>
              <a:latin typeface="Arial"/>
            </a:endParaRPr>
          </a:p>
        </p:txBody>
      </p:sp>
      <p:sp>
        <p:nvSpPr>
          <p:cNvPr id="400" name="TextShape 2"/>
          <p:cNvSpPr txBox="1"/>
          <p:nvPr/>
        </p:nvSpPr>
        <p:spPr>
          <a:xfrm>
            <a:off x="721080" y="2433960"/>
            <a:ext cx="3893040" cy="949320"/>
          </a:xfrm>
          <a:prstGeom prst="rect">
            <a:avLst/>
          </a:prstGeom>
          <a:noFill/>
          <a:ln>
            <a:noFill/>
          </a:ln>
        </p:spPr>
        <p:txBody>
          <a:bodyPr tIns="91440" bIns="91440"/>
          <a:p>
            <a:pPr>
              <a:lnSpc>
                <a:spcPct val="100000"/>
              </a:lnSpc>
            </a:pPr>
            <a:r>
              <a:rPr b="0" lang="en-US" sz="1100" spc="-1" strike="noStrike">
                <a:solidFill>
                  <a:srgbClr val="595959"/>
                </a:solidFill>
                <a:uFill>
                  <a:solidFill>
                    <a:srgbClr val="ffffff"/>
                  </a:solidFill>
                </a:uFill>
                <a:latin typeface="Lato"/>
                <a:ea typeface="Lato"/>
              </a:rPr>
              <a:t>Lorem ipsum dolor sit amet, consectetur adipiscing elit, sed do eiusmod tempor incididunt labore dolore magna aliqua. Lorem ipsum dolor sit amet, consectetur adipiscing elit.</a:t>
            </a:r>
            <a:endParaRPr b="0" lang="en-US" sz="1400" spc="-1" strike="noStrike">
              <a:solidFill>
                <a:srgbClr val="000000"/>
              </a:solidFill>
              <a:uFill>
                <a:solidFill>
                  <a:srgbClr val="ffffff"/>
                </a:solidFill>
              </a:uFill>
              <a:latin typeface="Arial"/>
            </a:endParaRPr>
          </a:p>
        </p:txBody>
      </p:sp>
    </p:spTree>
  </p:cSld>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1" name="TextShape 1"/>
          <p:cNvSpPr txBox="1"/>
          <p:nvPr/>
        </p:nvSpPr>
        <p:spPr>
          <a:xfrm>
            <a:off x="730800" y="1318680"/>
            <a:ext cx="3893040" cy="1033920"/>
          </a:xfrm>
          <a:prstGeom prst="rect">
            <a:avLst/>
          </a:prstGeom>
          <a:noFill/>
          <a:ln>
            <a:noFill/>
          </a:ln>
        </p:spPr>
        <p:txBody>
          <a:bodyPr tIns="91440" bIns="91440"/>
          <a:p>
            <a:pPr>
              <a:lnSpc>
                <a:spcPct val="100000"/>
              </a:lnSpc>
            </a:pPr>
            <a:r>
              <a:rPr b="0" lang="en-US" sz="2600" spc="-1" strike="noStrike">
                <a:solidFill>
                  <a:srgbClr val="1a1a1a"/>
                </a:solidFill>
                <a:uFill>
                  <a:solidFill>
                    <a:srgbClr val="ffffff"/>
                  </a:solidFill>
                </a:uFill>
                <a:latin typeface="Raleway"/>
                <a:ea typeface="Raleway"/>
              </a:rPr>
              <a:t>Content Realization</a:t>
            </a:r>
            <a:endParaRPr b="0" lang="en-US" sz="1400" spc="-1" strike="noStrike">
              <a:solidFill>
                <a:srgbClr val="000000"/>
              </a:solidFill>
              <a:uFill>
                <a:solidFill>
                  <a:srgbClr val="ffffff"/>
                </a:solidFill>
              </a:uFill>
              <a:latin typeface="Arial"/>
            </a:endParaRPr>
          </a:p>
        </p:txBody>
      </p:sp>
      <p:sp>
        <p:nvSpPr>
          <p:cNvPr id="402" name="TextShape 2"/>
          <p:cNvSpPr txBox="1"/>
          <p:nvPr/>
        </p:nvSpPr>
        <p:spPr>
          <a:xfrm>
            <a:off x="721080" y="2433960"/>
            <a:ext cx="3893040" cy="949320"/>
          </a:xfrm>
          <a:prstGeom prst="rect">
            <a:avLst/>
          </a:prstGeom>
          <a:noFill/>
          <a:ln>
            <a:noFill/>
          </a:ln>
        </p:spPr>
        <p:txBody>
          <a:bodyPr tIns="91440" bIns="91440"/>
          <a:p>
            <a:pPr>
              <a:lnSpc>
                <a:spcPct val="100000"/>
              </a:lnSpc>
            </a:pPr>
            <a:r>
              <a:rPr b="0" lang="en-US" sz="1100" spc="-1" strike="noStrike">
                <a:solidFill>
                  <a:srgbClr val="595959"/>
                </a:solidFill>
                <a:uFill>
                  <a:solidFill>
                    <a:srgbClr val="ffffff"/>
                  </a:solidFill>
                </a:uFill>
                <a:latin typeface="Lato"/>
                <a:ea typeface="Lato"/>
              </a:rPr>
              <a:t>Lorem ipsum dolor sit amet, consectetur adipiscing elit, sed do eiusmod tempor incididunt labore dolore magna aliqua. Lorem ipsum dolor sit amet, consectetur adipiscing elit.</a:t>
            </a:r>
            <a:endParaRPr b="0" lang="en-US" sz="1400" spc="-1" strike="noStrike">
              <a:solidFill>
                <a:srgbClr val="000000"/>
              </a:solidFill>
              <a:uFill>
                <a:solidFill>
                  <a:srgbClr val="ffffff"/>
                </a:solidFill>
              </a:uFill>
              <a:latin typeface="Arial"/>
            </a:endParaRPr>
          </a:p>
        </p:txBody>
      </p:sp>
    </p:spTree>
  </p:cSld>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434343"/>
        </a:solidFill>
      </p:bgPr>
    </p:bg>
    <p:spTree>
      <p:nvGrpSpPr>
        <p:cNvPr id="1" name=""/>
        <p:cNvGrpSpPr/>
        <p:nvPr/>
      </p:nvGrpSpPr>
      <p:grpSpPr>
        <a:xfrm>
          <a:off x="0" y="0"/>
          <a:ext cx="0" cy="0"/>
          <a:chOff x="0" y="0"/>
          <a:chExt cx="0" cy="0"/>
        </a:xfrm>
      </p:grpSpPr>
      <p:sp>
        <p:nvSpPr>
          <p:cNvPr id="403" name="TextShape 1"/>
          <p:cNvSpPr txBox="1"/>
          <p:nvPr/>
        </p:nvSpPr>
        <p:spPr>
          <a:xfrm>
            <a:off x="729360" y="1322280"/>
            <a:ext cx="7009920" cy="350280"/>
          </a:xfrm>
          <a:prstGeom prst="rect">
            <a:avLst/>
          </a:prstGeom>
          <a:noFill/>
          <a:ln>
            <a:noFill/>
          </a:ln>
        </p:spPr>
        <p:txBody>
          <a:bodyPr tIns="91440" bIns="91440"/>
          <a:p>
            <a:pPr>
              <a:lnSpc>
                <a:spcPct val="100000"/>
              </a:lnSpc>
            </a:pPr>
            <a:r>
              <a:rPr b="1" lang="en-US" sz="2400" spc="-1" strike="noStrike">
                <a:solidFill>
                  <a:srgbClr val="ffffff"/>
                </a:solidFill>
                <a:uFill>
                  <a:solidFill>
                    <a:srgbClr val="ffffff"/>
                  </a:solidFill>
                </a:uFill>
                <a:latin typeface="Raleway"/>
                <a:ea typeface="Raleway"/>
              </a:rPr>
              <a:t>Issues and Successes</a:t>
            </a:r>
            <a:endParaRPr b="0" lang="en-US" sz="2400" spc="-1" strike="noStrike">
              <a:solidFill>
                <a:srgbClr val="000000"/>
              </a:solidFill>
              <a:uFill>
                <a:solidFill>
                  <a:srgbClr val="ffffff"/>
                </a:solidFill>
              </a:uFill>
              <a:latin typeface="Arial"/>
            </a:endParaRPr>
          </a:p>
        </p:txBody>
      </p:sp>
      <p:sp>
        <p:nvSpPr>
          <p:cNvPr id="404" name="TextShape 2"/>
          <p:cNvSpPr txBox="1"/>
          <p:nvPr/>
        </p:nvSpPr>
        <p:spPr>
          <a:xfrm>
            <a:off x="729360" y="1749240"/>
            <a:ext cx="7009920" cy="2628000"/>
          </a:xfrm>
          <a:prstGeom prst="rect">
            <a:avLst/>
          </a:prstGeom>
          <a:noFill/>
          <a:ln>
            <a:noFill/>
          </a:ln>
        </p:spPr>
        <p:txBody>
          <a:bodyPr tIns="91440" bIns="91440"/>
          <a:p>
            <a:pPr>
              <a:lnSpc>
                <a:spcPct val="100000"/>
              </a:lnSpc>
            </a:pPr>
            <a:r>
              <a:rPr b="0" lang="en-US" sz="1300" spc="-1" strike="noStrike">
                <a:solidFill>
                  <a:srgbClr val="ffffff"/>
                </a:solidFill>
                <a:uFill>
                  <a:solidFill>
                    <a:srgbClr val="ffffff"/>
                  </a:solidFill>
                </a:uFill>
                <a:latin typeface="Lato"/>
                <a:ea typeface="Lato"/>
              </a:rPr>
              <a:t>Consectetur adipiscing elit ipsum dolor sit amet eiusmod tempor, incididunt nec labore et dolore magna aliqua ipsum dolor sit amet tempor incididunt .</a:t>
            </a:r>
            <a:endParaRPr b="0" lang="en-US" sz="1300" spc="-1" strike="noStrike">
              <a:solidFill>
                <a:srgbClr val="000000"/>
              </a:solidFill>
              <a:uFill>
                <a:solidFill>
                  <a:srgbClr val="ffffff"/>
                </a:solidFill>
              </a:uFill>
              <a:latin typeface="Arial"/>
            </a:endParaRPr>
          </a:p>
        </p:txBody>
      </p:sp>
    </p:spTree>
  </p:cSld>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TextShape 1"/>
          <p:cNvSpPr txBox="1"/>
          <p:nvPr/>
        </p:nvSpPr>
        <p:spPr>
          <a:xfrm>
            <a:off x="730080" y="1318680"/>
            <a:ext cx="5396400" cy="569880"/>
          </a:xfrm>
          <a:prstGeom prst="rect">
            <a:avLst/>
          </a:prstGeom>
          <a:noFill/>
          <a:ln>
            <a:noFill/>
          </a:ln>
        </p:spPr>
        <p:txBody>
          <a:bodyPr tIns="91440" bIns="91440"/>
          <a:p>
            <a:pPr>
              <a:lnSpc>
                <a:spcPct val="100000"/>
              </a:lnSpc>
            </a:pPr>
            <a:r>
              <a:rPr b="1" lang="en-US" sz="2600" spc="-1" strike="noStrike">
                <a:solidFill>
                  <a:srgbClr val="1a1a1a"/>
                </a:solidFill>
                <a:uFill>
                  <a:solidFill>
                    <a:srgbClr val="ffffff"/>
                  </a:solidFill>
                </a:uFill>
                <a:latin typeface="Raleway"/>
                <a:ea typeface="Raleway"/>
              </a:rPr>
              <a:t>Related Reading: TextRank</a:t>
            </a:r>
            <a:endParaRPr b="0" lang="en-US" sz="1400" spc="-1" strike="noStrike">
              <a:solidFill>
                <a:srgbClr val="000000"/>
              </a:solidFill>
              <a:uFill>
                <a:solidFill>
                  <a:srgbClr val="ffffff"/>
                </a:solidFill>
              </a:uFill>
              <a:latin typeface="Arial"/>
            </a:endParaRPr>
          </a:p>
        </p:txBody>
      </p:sp>
      <p:sp>
        <p:nvSpPr>
          <p:cNvPr id="406" name="TextShape 2"/>
          <p:cNvSpPr txBox="1"/>
          <p:nvPr/>
        </p:nvSpPr>
        <p:spPr>
          <a:xfrm>
            <a:off x="721080" y="2286000"/>
            <a:ext cx="3636360" cy="852120"/>
          </a:xfrm>
          <a:prstGeom prst="rect">
            <a:avLst/>
          </a:prstGeom>
          <a:noFill/>
          <a:ln>
            <a:noFill/>
          </a:ln>
        </p:spPr>
        <p:txBody>
          <a:bodyPr tIns="91440" bIns="91440"/>
          <a:p>
            <a:pPr>
              <a:lnSpc>
                <a:spcPct val="100000"/>
              </a:lnSpc>
            </a:pPr>
            <a:r>
              <a:rPr b="0" lang="en-US" sz="1100" spc="-1" strike="noStrike">
                <a:solidFill>
                  <a:srgbClr val="595959"/>
                </a:solidFill>
                <a:uFill>
                  <a:solidFill>
                    <a:srgbClr val="ffffff"/>
                  </a:solidFill>
                </a:uFill>
                <a:latin typeface="Lato"/>
                <a:ea typeface="Lato"/>
              </a:rPr>
              <a:t>Lorem ipsum dolor sit amet, consectetur adipiscing elit, sed do eiusmod tempor incididunt labore dolore magna aliqua. Lorem ipsum dolor sit amet consectetur adipiscing elit.</a:t>
            </a:r>
            <a:endParaRPr b="0" lang="en-US" sz="1400" spc="-1" strike="noStrike">
              <a:solidFill>
                <a:srgbClr val="000000"/>
              </a:solidFill>
              <a:uFill>
                <a:solidFill>
                  <a:srgbClr val="ffffff"/>
                </a:solidFill>
              </a:uFill>
              <a:latin typeface="Arial"/>
            </a:endParaRP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27</TotalTime>
  <Application>LibreOffice/5.1.6.2$Linux_X86_64 LibreOffice_project/10m0$Build-2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2019-04-28T23:04:27Z</dcterms:modified>
  <cp:revision>3</cp:revision>
  <dc:subject/>
  <dc:title/>
</cp:coreProperties>
</file>